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76" r:id="rId5"/>
    <p:sldId id="259" r:id="rId6"/>
    <p:sldId id="260" r:id="rId7"/>
    <p:sldId id="267" r:id="rId8"/>
    <p:sldId id="268" r:id="rId9"/>
    <p:sldId id="269" r:id="rId10"/>
    <p:sldId id="261" r:id="rId11"/>
    <p:sldId id="282" r:id="rId12"/>
    <p:sldId id="262" r:id="rId13"/>
    <p:sldId id="265" r:id="rId14"/>
    <p:sldId id="273" r:id="rId15"/>
    <p:sldId id="279" r:id="rId16"/>
    <p:sldId id="278" r:id="rId17"/>
    <p:sldId id="263" r:id="rId18"/>
    <p:sldId id="281" r:id="rId19"/>
    <p:sldId id="271" r:id="rId20"/>
    <p:sldId id="270" r:id="rId21"/>
    <p:sldId id="264" r:id="rId22"/>
    <p:sldId id="283" r:id="rId23"/>
    <p:sldId id="266" r:id="rId24"/>
    <p:sldId id="272" r:id="rId25"/>
    <p:sldId id="280"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197"/>
  </p:normalViewPr>
  <p:slideViewPr>
    <p:cSldViewPr snapToGrid="0">
      <p:cViewPr>
        <p:scale>
          <a:sx n="75" d="100"/>
          <a:sy n="75" d="100"/>
        </p:scale>
        <p:origin x="-1914" y="-10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4:54:24.582"/>
    </inkml:context>
    <inkml:brush xml:id="br0">
      <inkml:brushProperty name="width" value="0.12347" units="cm"/>
      <inkml:brushProperty name="height" value="0.12347" units="cm"/>
      <inkml:brushProperty name="color" value="#00B0F0"/>
    </inkml:brush>
  </inkml:definitions>
  <inkml:trace contextRef="#ctx0" brushRef="#br0">0 1212 24575,'77'0'0,"-23"0"0,-11 0 0,-21 0 0,-5 0 0,4 0 0,-9 0 0,4 0 0,4 0 0,-7 0 0,7 0 0,-10 0 0,1 0 0,-1 0 0,1 0 0,0 0 0,-1 0 0,1 0 0,-1 0 0,1 0 0,0 0 0,-1 0 0,1 0 0,-1 0 0,1 0 0,0 0 0,-1 0 0,1-4 0,-1 3 0,6-4 0,-4 5 0,10 0 0,-10 0 0,4 0 0,-5-5 0,-1 4 0,1-4 0,-1 5 0,1 0 0,0-4 0,-1 2 0,1-2 0,-1 4 0,1 0 0,0 0 0,-1 0 0,1-5 0,-1 4 0,1-4 0,0 0 0,-1 4 0,1-4 0,-1 1 0,1 3 0,0-4 0,-1 5 0,1-5 0,-1 4 0,6-4 0,-4 5 0,5-4 0,-1 2 0,-4-2 0,4 4 0,-6-5 0,1 4 0,0-4 0,-1 5 0,1 0 0,-5-5 0,3 4 0,-3-3 0,4 4 0,1 0 0,0 0 0,-1-5 0,1 4 0,-1-4 0,1 5 0,0 0 0,5-5 0,1 4 0,1-5 0,-2 2 0,-6 3 0,1-4 0,0 5 0,-1 0 0,1-5 0,-1 4 0,1-4 0,0 5 0,-1 0 0,6 0 0,6 0 0,-3 0 0,2 0 0,-5 0 0,-4 0 0,4 0 0,-5 0 0,-1 0 0,-4-4 0,4 2 0,-5-2 0,6 4 0,0-5 0,-1 4 0,1-9 0,-1 9 0,1-4 0,0 5 0,-1 0 0,1-4 0,-1 3 0,1-4 0,0 5 0,-1 0 0,1 0 0,-1 0 0,1 0 0,0-5 0,-1 4 0,6-4 0,2 5 0,5 0 0,0-5 0,0 4 0,0-4 0,-6 5 0,-1 0 0,-5 0 0,-1 0 0,1 0 0,0 0 0,-1-5 0,1 4 0,-1-4 0,1 0 0,0 4 0,-1-8 0,1 8 0,-5-9 0,3 9 0,-3-4 0,5 1 0,-1 3 0,1-9 0,-1 9 0,1-4 0,5 0 0,-4 4 0,4-4 0,-5 0 0,-1 4 0,1-4 0,-1 5 0,1 0 0,0 0 0,-1 0 0,1 0 0,-1-5 0,1 4 0,0-3 0,-1-1 0,1 4 0,-1-4 0,1 5 0,0 0 0,-1 0 0,1 0 0,-1-5 0,1 4 0,0-4 0,-1 5 0,1 0 0,-1 0 0,1 0 0,0 0 0,-1 0 0,1 0 0,-1 0 0,1 0 0,0-4 0,-1 2 0,6-2 0,-4 4 0,4 0 0,-5 0 0,-1 0 0,1 0 0,0 0 0,-1 0 0,1 0 0,-1 0 0,7 0 0,-5 0 0,4 0 0,-6 0 0,1 0 0,-1 0 0,1 0 0,0 0 0,-1 0 0,1 0 0,-1 0 0,1 0 0,5 0 0,-4 0 0,4 0 0,-5 0 0,-1 0 0,1 0 0,0 0 0,-1 0 0,1 0 0,-1 0 0,1 0 0,5 0 0,-4 0 0,10 0 0,-10 4 0,4-2 0,0 2 0,-4 1 0,4-4 0,-6 4 0,1-5 0,0 5 0,-1-4 0,1 4 0,5 0 0,1-4 0,6 9 0,-5-4 0,3 0 0,-9 4 0,5-9 0,-7 8 0,1-7 0,-1 2 0,1-4 0,-1 5 0,1-4 0,0 9 0,-1-9 0,1 8 0,-1-8 0,1 4 0,-5 0 0,3-4 0,-3 4 0,0-1 0,4-2 0,-5 2 0,6-4 0,0 0 0,-1 5 0,1-4 0,-1 4 0,1 0 0,0-4 0,-1 3 0,-4 1 0,3-4 0,-3 4 0,0 0 0,4-4 0,-4 8 0,4-3 0,1 0 0,-1 4 0,1-5 0,0 1 0,-1 4 0,1-9 0,-1 4 0,1-5 0,-1 0 0,1 0 0,0 0 0,-1 0 0,1 0 0,-1 0 0,1 0 0,0 0 0,-1 0 0,1 0 0,-1 0 0,1 0 0,0 0 0,-1 0 0,1 0 0,-1 0 0,1 0 0,5 0 0,-4 0 0,10 0 0,-10 0 0,4 0 0,-6 0 0,1 0 0,0 0 0,-1 0 0,1 0 0,-1 0 0,6 0 0,-4 0 0,10 0 0,-10 0 0,4 0 0,-5 0 0,-1 0 0,1 0 0,-1 0 0,1 0 0,0 0 0,-1 0 0,6 0 0,2 0 0,5 0 0,-6 0 0,-1 0 0,-5 0 0,0 0 0,-1-5 0,1 4 0,-1-4 0,1 5 0,0 0 0,-1 0 0,6-5 0,-4 4 0,4-9 0,-5 9 0,-1-9 0,1 9 0,0-4 0,-1 1 0,1 2 0,-1-7 0,1 8 0,0-9 0,-1 9 0,1-8 0,-1 8 0,1-9 0,0 9 0,-1-4 0,1 5 0,-1-4 0,1 2 0,0-2 0,-1-1 0,1 4 0,-1-4 0,1 0 0,0 4 0,-1-3 0,1 4 0,-1-5 0,1 4 0,0-4 0,-1 0 0,1 4 0,-1-4 0,1 1 0,-1 3 0,1-4 0,0 0 0,-1 4 0,1-4 0,-1 1 0,1 2 0,5-7 0,-4 7 0,10-3 0,-10 5 0,4-5 0,-6 4 0,1-3 0,0 4 0,-1 0 0,1 0 0,-1-5 0,1 4 0,5-4 0,2 5 0,5 0 0,0 0 0,-6 0 0,5-5 0,-10 4 0,4-5 0,-6 6 0,1 0 0,-1 0 0,1-4 0,0 3 0,-1-4 0,6 5 0,2-5 0,-1-1 0,5-1 0,-10-2 0,4 3 0,-5 0 0,-1 2 0,1 4 0,-1-5 0,1 4 0,0-4 0,-1 5 0,6-5 0,-4 4 0,4-5 0,-5 6 0,0 0 0,-1-4 0,1 3 0,-1-9 0,1 9 0,-1-4 0,1 1 0,0 2 0,5-7 0,-4 7 0,4-7 0,-6 7 0,7-7 0,-5 7 0,4-8 0,-6 9 0,1-8 0,-1 8 0,-4-9 0,4 9 0,-4-8 0,4 7 0,1-2 0,-5-1 0,3 4 0,-3-9 0,5 9 0,-1-8 0,1 8 0,-1-9 0,1 9 0,0-4 0,-1 5 0,1-4 0,-1 2 0,1-2 0,-1-1 0,1 4 0,0-4 0,-1 5 0,1-5 0,-1 4 0,1-8 0,0 8 0,5-4 0,-4 0 0,4 4 0,-6-4 0,1 5 0,0-4 0,-1 3 0,1-4 0,5 0 0,-4 3 0,9-3 0,-9 1 0,10 2 0,-10-2 0,10 4 0,-6-5 0,7 4 0,-6-9 0,-1 9 0,0-3 0,-4 4 0,4-5 0,-5 4 0,-1-4 0,1 5 0,-1-5 0,7 4 0,-5-4 0,9 0 0,-3 4 0,-1-9 0,5 4 0,-5 0 0,5-4 0,-4 9 0,-3-4 0,-4 5 0,-1-5 0,1 4 0,-1-3 0,1 4 0,0-5 0,-1 4 0,1-9 0,-1 9 0,6-9 0,-4 9 0,4-9 0,1 9 0,-5-8 0,4 7 0,-6-2 0,1 4 0,-1 0 0,1-5 0,0 4 0,-1-4 0,1 5 0,-1-5 0,7 4 0,-6-8 0,11 8 0,-10-9 0,4 9 0,-5-8 0,-1 7 0,1-2 0,0 4 0,-6-5 0,5 4 0,-4-4 0,4 0 0,1 4 0,0-8 0,5 3 0,1 0 0,6-5 0,-5 10 0,3-9 0,-9 9 0,10-10 0,-10 10 0,4-9 0,0 9 0,-4-8 0,10 8 0,-10-9 0,9 9 0,-9-4 0,4 0 0,-5 4 0,-1-3 0,1 4 0,0 0 0,-1 0 0,1-5 0,-1 4 0,1-4 0,0 5 0,-1 0 0,1-5 0,-1 4 0,1-4 0,0 1 0,-1 3 0,1-4 0,-1 5 0,1 0 0,-1-5 0,6 4 0,-4-8 0,3 7 0,-5-2 0,1 4 0,0 0 0,-1-5 0,1 4 0,-1-4 0,1 0 0,0 4 0,-1-4 0,6 0 0,-4 4 0,4-9 0,-5 9 0,0-8 0,-1 7 0,1-2 0,-1 4 0,6-5 0,-5 4 0,5-4 0,0 5 0,-4 0 0,4 0 0,-6-5 0,1 4 0,5-3 0,-4 4 0,4 0 0,-5 0 0,-1-5 0,1 4 0,0-9 0,-1 9 0,1-4 0,-1 5 0,1 0 0,0-4 0,-1 3 0,1-4 0,-1 5 0,1 0 0,0 0 0,-1 0 0,1 0 0,-1 0 0,1 0 0,0 0 0,5 0 0,1 0 0,6 0 0,-5 0 0,-2 0 0,-6 0 0,1 0 0,-1 0 0,1 0 0,0 0 0,-1 0 0,1 0 0,-1 0 0,1 0 0,0 0 0,-1 0 0,1 0 0,-1 0 0,1 0 0,0 0 0,-1 0 0,1 0 0,-1 0 0,1 0 0,0 0 0,-1-5 0,1 4 0,-1-4 0,1 5 0,-5-4 0,3 2 0,-3-2 0,0-1 0,3 4 0,-3-4 0,5 0 0,-1 4 0,1-8 0,0 8 0,-1-4 0,1 0 0,-1 4 0,1-4 0,0 5 0,-1 0 0,-4-4 0,4 2 0,-5-2 0,6 4 0,0-5 0,-1 4 0,1-4 0,-1 5 0,1 0 0,0 0 0,-1 0 0,1 0 0,-1 0 0,1 0 0,0 0 0,-1 0 0,1 0 0,-1 0 0,6 0 0,-4 0 0,4 0 0,-5 0 0,5 0 0,-4 0 0,4 0 0,-5 0 0,-1 0 0,1 0 0,0 0 0,-1 0 0,1 0 0,5 0 0,-4 0 0,10 0 0,-11 0 0,11 0 0,-10 0 0,10 5 0,-10-4 0,9 10 0,-3-10 0,9 9 0,-2-9 0,-3 5 0,-1-6 0,-9 4 0,4-3 0,-5 4 0,0-5 0,5 5 0,-4-3 0,4 3 0,0 0 0,-4-4 0,10 4 0,-5 0 0,1-3 0,3 3 0,-3-5 0,-1 4 0,5-2 0,-5 7 0,6-7 0,-5 7 0,3-7 0,1 7 0,-3-7 0,2 3 0,-10 0 0,-1-4 0,1 3 0,-1-4 0,1 0 0,-5 5 0,3-4 0,-3 4 0,5 0 0,-1-4 0,13 4 0,2-5 0,12 5 0,-6 2 0,5-1 0,-12 5 0,6-10 0,-7 9 0,0-9 0,0 4 0,0 1 0,0-5 0,0 4 0,-6 0 0,5-4 0,-5 4 0,1-5 0,-2 0 0,0 5 0,-4-4 0,4 4 0,0-5 0,-4 0 0,4 0 0,-5 5 0,5-4 0,-4 4 0,4-5 0,-6 0 0,1 4 0,5-2 0,-4 2 0,4 1 0,0-4 0,-4 9 0,10-9 0,-10 8 0,4-8 0,-5 4 0,-1 0 0,1-4 0,-1 4 0,6-1 0,-5-2 0,5 2 0,-6 1 0,1-4 0,0 4 0,5 0 0,-4-4 0,9 4 0,-9-5 0,10 0 0,-10 5 0,9-4 0,-9 4 0,10-5 0,-10 0 0,4 0 0,0 0 0,-4 0 0,10 0 0,-10 0 0,9 0 0,-3 0 0,-1 0 0,15 5 0,-12-4 0,13 10 0,-10-10 0,0 9 0,-5-9 0,3 4 0,-3 0 0,-1 1 0,0 1 0,-1-3 0,-4 1 0,4 1 0,0 0 0,-4 3 0,4-7 0,0 7 0,-4-7 0,4 7 0,-5-7 0,-1 7 0,1-8 0,4 9 0,-3-4 0,9 5 0,-9-5 0,4 3 0,0-2 0,-4 3 0,10 2 0,-11-2 0,6-3 0,-7 2 0,6-8 0,-4 9 0,4-9 0,0 9 0,-4-9 0,10 4 0,-10-5 0,4 5 0,0-4 0,-4 4 0,4-5 0,-5 0 0,-1 0 0,1 0 0,0 4 0,-1-2 0,1 2 0,-1-4 0,1 5 0,5-4 0,2 4 0,5 0 0,-6-4 0,5 4 0,-5 0 0,1-3 0,3 3 0,-9-5 0,4 5 0,-5-4 0,5 3 0,-4 1 0,10-4 0,-5 9 0,6-9 0,6 10 0,-4-10 0,4 10 0,-6-5 0,0 1 0,-5 3 0,3-9 0,-9 4 0,4-1 0,1-3 0,-5 4 0,4-5 0,-6 0 0,1 0 0,-1 0 0,1 0 0,5 0 0,2 5 0,11 2 0,-5 5 0,12 0 0,-11-1 0,4 1 0,-6 0 0,0-1 0,0-4 0,-6 3 0,5-4 0,-4 0 0,5-1 0,0 0 0,-6-4 0,5 10 0,-5-10 0,1 4 0,3-5 0,-9 0 0,10 5 0,-5-4 0,1 9 0,3-9 0,-3 9 0,5-9 0,0 10 0,0-10 0,-6 9 0,5-4 0,-5 0 0,1 4 0,3-9 0,-9 8 0,5-7 0,-7 2 0,1 1 0,-1-4 0,1 9 0,0-9 0,5 9 0,1-9 0,6 9 0,0-9 0,0 10 0,0-10 0,0 9 0,-5-9 0,3 4 0,-9 0 0,10-4 0,-10 4 0,4 0 0,0-4 0,-4 4 0,10 0 0,-5-4 0,0 4 0,5 0 0,-4-3 0,5 3 0,-6-1 0,5-2 0,0 7 0,-3-3 0,1 0 0,-4 4 0,-4-9 0,10 9 0,-10-9 0,10 10 0,-5-10 0,1 4 0,3 0 0,-9-4 0,4 4 0,0 1 0,-4-5 0,4 9 0,1-9 0,-5 4 0,4-1 0,-6-3 0,1 4 0,-1-5 0,1 0 0,0 0 0,-1 0 0,1 0 0,-1 5 0,1-4 0,0 4 0,-1-1 0,1-2 0,5 7 0,-4-7 0,9 3 0,-9 0 0,5-4 0,-1 9 0,-4-9 0,4 4 0,-6 0 0,1-4 0,-1 3 0,1 1 0,0-4 0,-1 4 0,1 0 0,-1-4 0,1 4 0,4-1 0,-3-2 0,3 7 0,-4-8 0,0 4 0,-1-5 0,1 5 0,-1-4 0,1 3 0,0-4 0,-1 5 0,1-4 0,-1 4 0,1-5 0,0 5 0,-1-4 0,1 4 0,-1-1 0,1-2 0,-1 2 0,1 1 0,0-4 0,-1 4 0,1-5 0,-1 5 0,1-4 0,0 8 0,-1-8 0,1 4 0,-1-5 0,1 5 0,0-4 0,-1 4 0,1-5 0,-5 4 0,3-3 0,-3 4 0,5-5 0,-1 0 0,1 0 0,-1 0 0,1 5 0,0-4 0,-1 4 0,1-5 0,-1 0 0,1 0 0,-5 4 0,3-2 0,-8 2 0,4-4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7:01:51.782"/>
    </inkml:context>
    <inkml:brush xml:id="br0">
      <inkml:brushProperty name="width" value="0.05" units="cm"/>
      <inkml:brushProperty name="height" value="0.05" units="cm"/>
      <inkml:brushProperty name="color" value="#E71224"/>
    </inkml:brush>
  </inkml:definitions>
  <inkml:trace contextRef="#ctx0" brushRef="#br0">0 326 24575,'10'0'0,"4"9"0,-3-2 0,9 8 0,-9-6 0,3-3 0,-4-2 0,-5 1 0,4-4 0,-4 3 0,5-4 0,-1 0 0,1 0 0,-1 0 0,1 0 0,0 0 0,-1 0 0,1 4 0,-1-3 0,1 4 0,0-5 0,-5 4 0,4-3 0,-4 3 0,5-4 0,-1 0 0,1 0 0,-1 0 0,1 0 0,0 0 0,-1 0 0,1 0 0,-1 0 0,1 0 0,0 0 0,-1 0 0,1 0 0,-1 0 0,1 0 0,0 0 0,-1 0 0,1 0 0,-1 0 0,1 0 0,0 0 0,-1 0 0,1 0 0,-1 0 0,1 0 0,0 0 0,-1 0 0,-3-4 0,2 3 0,-2-3 0,-1-1 0,3 4 0,-2-3 0,-1 0 0,4 3 0,-4-4 0,5 1 0,-1 3 0,1-8 0,4 8 0,-3-7 0,9 7 0,-9-8 0,8 8 0,-8-3 0,4 4 0,-6-4 0,1 3 0,0-4 0,-1 5 0,1 0 0,-5-4 0,4 3 0,-4-8 0,5 8 0,-1-7 0,1 7 0,-1-8 0,1 8 0,0-3 0,-1 4 0,-3-4 0,2 3 0,-2-4 0,3 5 0,1 0 0,-5-4 0,4 3 0,-4-3 0,5 4 0,-1-5 0,1 4 0,-1-3 0,1 0 0,0 3 0,-1-4 0,1 5 0,-1-4 0,1 3 0,0-3 0,-1 0 0,1 3 0,-1-4 0,-3 1 0,2 3 0,-2-3 0,3 4 0,1 0 0,-1-5 0,1 4 0,0-3 0,-1 0 0,1 3 0,0-4 0,-1 5 0,1-4 0,-1 3 0,1-3 0,0 4 0,-5-4 0,3 2 0,-2-2 0,3 4 0,1-4 0,0 3 0,-1-3 0,6-1 0,-4 4 0,3-4 0,-4 5 0,-1 0 0,1 0 0,-5-4 0,4 3 0,-4-3 0,5 4 0,0 0 0,-1 0 0,1 0 0,-1 0 0,1 0 0,0 0 0,-5-5 0,3 4 0,-2-3 0,3 4 0,1 0 0,0 0 0,-1 0 0,1-4 0,-1 3 0,1-4 0,0 5 0,-1-4 0,1 3 0,-1-3 0,1 4 0,0 0 0,-1-5 0,1 4 0,0-3 0,-1 0 0,1 3 0,-1-3 0,1-1 0,0 4 0,-1-3 0,1 4 0,-1-4 0,1 3 0,0-4 0,-1 1 0,1 3 0,-1-3 0,1 4 0,0-5 0,-1 4 0,1-3 0,-1 0 0,1 3 0,0-4 0,-1 1 0,1 3 0,-1-3 0,1 4 0,-5-4 0,4 3 0,-4-4 0,5 5 0,0-4 0,-1 3 0,1-3 0,-1 4 0,1-5 0,0 4 0,-1-3 0,6 4 0,-4 0 0,3 0 0,1-5 0,-4 4 0,3-3 0,-4 4 0,0 0 0,-1 0 0,1 0 0,-1 0 0,1 0 0,0 0 0,-1 0 0,1 0 0,-1 0 0,-3-5 0,2 4 0,-2-3 0,3 4 0,1 0 0,-1 0 0,1 0 0,0 0 0,-1 0 0,1 0 0,-1 0 0,1 0 0,0 0 0,-1 0 0,1 0 0,0 0 0,-1 0 0,1 0 0,-1 0 0,1 0 0,0 0 0,-1 0 0,1 0 0,-1 0 0,1 0 0,0 0 0,-1 0 0,1 0 0,-1 0 0,1 0 0,0 0 0,-1 0 0,1 0 0,-1 0 0,1 0 0,0 0 0,-1 0 0,1 0 0,-1 0 0,1 0 0,0 0 0,-1 0 0,1 0 0,0 0 0,-5 4 0,3-3 0,-2 4 0,3-5 0,1 4 0,0-3 0,-1 3 0,1-4 0,-1 0 0,1 0 0,0 0 0,4 0 0,-3 0 0,9 5 0,-9-4 0,8 8 0,-8-8 0,4 4 0,-6-5 0,1 0 0,-1 0 0,1 0 0,0 0 0,-5 4 0,4-3 0,-4 4 0,4-5 0,1 0 0,0 0 0,-1 0 0,1 0 0,-1 4 0,1-3 0,0 3 0,-1-4 0,1 5 0,0-4 0,-1 3 0,1-4 0,-1 4 0,1-3 0,0 4 0,-1-5 0,-3 4 0,2-3 0,-3 3 0,5 0 0,0-3 0,-1 8 0,1-8 0,-1 3 0,1 1 0,0-4 0,-1 3 0,1-4 0,-1 0 0,-3 4 0,2-3 0,-2 4 0,3-1 0,1-3 0,0 3 0,-1 0 0,1-2 0,-1 2 0,1 0 0,0-3 0,-1 3 0,-4 1 0,4-4 0,-4 3 0,5 0 0,0-3 0,-1 4 0,1-1 0,-1-3 0,1 3 0,0-4 0,-1 0 0,-3 4 0,2-2 0,-3 2 0,5-4 0,0 0 0,-1 4 0,1-3 0,-1 3 0,1-4 0,0 5 0,-1-4 0,1 3 0,0-4 0,-5 4 0,3-3 0,-2 4 0,3-1 0,1-3 0,0 3 0,-1-4 0,1 0 0,-1 5 0,1-4 0,0 3 0,-1-4 0,-3 4 0,2-3 0,-3 3 0,5-4 0,0 5 0,-1-4 0,1 3 0,-1 0 0,1-3 0,0 4 0,-1-5 0,-3 4 0,2-3 0,-2 3 0,3-4 0,1 5 0,-1-4 0,1 3 0,0-4 0,-1 0 0,-4 4 0,4-3 0,-4 3 0,5-4 0,0 0 0,-5 5 0,3-4 0,-2 3 0,3-4 0,1 0 0,0 0 0,-1 0 0,1 4 0,-1-3 0,1 4 0,0-5 0,-1 0 0,1 0 0,-1 0 0,1 0 0,0 0 0,-1 0 0,1 0 0,0 0 0,-1 0 0,1 0 0,-1 0 0,1 0 0,0 0 0,-1 0 0,1 0 0,-1 0 0,1 0 0,0 0 0,-1 0 0,1 0 0,-1 0 0,1 0 0,0 0 0,-1 0 0,1 0 0,-1 0 0,1 0 0,0 0 0,-1 0 0,1 0 0,0 0 0,-1 0 0,-4-5 0,4 4 0,-4-3 0,5 4 0,-5-4 0,4 3 0,-4-4 0,5 1 0,-1 3 0,1-3 0,0 4 0,-5-4 0,3 3 0,-6-4 0,2 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7:01:52.230"/>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7:01:58.887"/>
    </inkml:context>
    <inkml:brush xml:id="br0">
      <inkml:brushProperty name="width" value="0.05" units="cm"/>
      <inkml:brushProperty name="height" value="0.05" units="cm"/>
      <inkml:brushProperty name="color" value="#E71224"/>
    </inkml:brush>
  </inkml:definitions>
  <inkml:trace contextRef="#ctx0" brushRef="#br0">1 1 24575,'11'0'0,"2"0"0,-5 0 0,2 0 0,-3 0 0,-1 0 0,1 0 0,0 0 0,-1 0 0,1 0 0,0 0 0,3 3 0,-3 1 0,7 0 0,-6 2 0,2-6 0,-4 3 0,1-3 0,0 0 0,-1 3 0,1-2 0,0 2 0,-1-3 0,1 0 0,0 0 0,-1 0 0,-2 3 0,2-2 0,-2 2 0,2-3 0,1 3 0,0-3 0,-1 3 0,1 0 0,0-2 0,-1 2 0,1 0 0,0-2 0,-1 2 0,-2 0 0,2-3 0,-2 3 0,2-3 0,1 0 0,0 0 0,-1 3 0,1 1 0,0 0 0,-1-1 0,1-3 0,0 3 0,-1-3 0,1 3 0,0-3 0,-1 0 0,1 3 0,0-2 0,-1 2 0,1 0 0,0-2 0,-1 2 0,1-3 0,0 0 0,-4 3 0,3-3 0,-2 3 0,3-3 0,-1 0 0,-2 3 0,2-2 0,-2 2 0,2-3 0,1 0 0,-3 3 0,1-2 0,-1 2 0,3-3 0,0 0 0,-1 0 0,1 0 0,-3 3 0,1-3 0,-1 3 0,3-3 0,0 0 0,-1 0 0,1 0 0,-3 3 0,1-2 0,-1 2 0,3-3 0,-1 3 0,1-2 0,0 2 0,-1 0 0,1-3 0,0 3 0,-1-3 0,-2 3 0,2-2 0,-2 2 0,2-3 0,1 0 0,-3 3 0,-1 1 0,-3 2 0,0-2 0,0-1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9:51:44.943"/>
    </inkml:context>
    <inkml:brush xml:id="br0">
      <inkml:brushProperty name="width" value="0.07056" units="cm"/>
      <inkml:brushProperty name="height" value="0.07056" units="cm"/>
      <inkml:brushProperty name="color" value="#FFFF00"/>
    </inkml:brush>
  </inkml:definitions>
  <inkml:trace contextRef="#ctx0" brushRef="#br0">876 1 24575,'-20'0'0,"3"2"0,0 1 0,6 5 0,-3-2 0,4 2 0,-1-3 0,3 0 0,0-2 0,3 2 0,0-5 0,0 2 0,3 1 0,-3-3 0,2 2 0,-2 1 0,0-3 0,1 5 0,-1-3 0,0 1 0,0 1 0,0-3 0,0 3 0,0-1 0,0 0 0,2 1 0,-1-3 0,3 3 0,-3-3 0,3 3 0,-3-3 0,1 3 0,-2-3 0,2 3 0,-1-3 0,1 3 0,-2-3 0,0 1 0,3 0 0,-3-1 0,2 1 0,-1 0 0,-1-1 0,0 1 0,0 0 0,0-2 0,0 5 0,0-5 0,-3 5 0,3-4 0,-3 3 0,3-3 0,0 3 0,0-3 0,3 3 0,-3-3 0,5 3 0,-5-3 0,3 3 0,-3-3 0,2 3 0,-2-4 0,3 5 0,-3-5 0,2 5 0,-1-5 0,1 5 0,-2-5 0,0 3 0,0-1 0,0 0 0,0 1 0,0 2 0,0-5 0,2 5 0,-1-5 0,1 4 0,-2-3 0,0 3 0,0-3 0,0 3 0,1-1 0,-1 0 0,0 1 0,0-1 0,-3 2 0,3-2 0,-3 2 0,3-5 0,2 4 0,-1-3 0,1 1 0,0 0 0,-1-1 0,1 1 0,1 0 0,-5-1 0,3 3 0,-3-1 0,-1 2 0,0 0 0,-3 1 0,1-1 0,1 0 0,-1-2 0,2 2 0,0-2 0,-2 2 0,4-2 0,-1 1 0,2-1 0,0 0 0,-3 1 0,3-1 0,-3 0 0,3 2 0,0-5 0,0 5 0,-2-5 0,1 4 0,-1-1 0,2 2 0,0-2 0,0 1 0,0-1 0,0 0 0,0 1 0,0-3 0,0 3 0,0-3 0,2 3 0,-1-3 0,1 3 0,-2-3 0,0 1 0,3 0 0,-3-1 0,3 3 0,-3-1 0,0-1 0,0 1 0,0-1 0,0 1 0,0-1 0,0 3 0,0-5 0,2 5 0,-1-5 0,1 2 0,-2 1 0,0-3 0,2 5 0,-1-5 0,1 5 0,-2-5 0,3 4 0,-3-3 0,2 1 0,1 0 0,-3-1 0,3 3 0,-3-3 0,2 3 0,-2-3 0,5 3 0,-5-3 0,3 3 0,-3-3 0,2 3 0,-1-3 0,3 3 0,-3-3 0,3 3 0,1-3 0,1 1 0,1-2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9:51:47.365"/>
    </inkml:context>
    <inkml:brush xml:id="br0">
      <inkml:brushProperty name="width" value="0.07056" units="cm"/>
      <inkml:brushProperty name="height" value="0.07056" units="cm"/>
      <inkml:brushProperty name="color" value="#FFFF00"/>
    </inkml:brush>
  </inkml:definitions>
  <inkml:trace contextRef="#ctx0" brushRef="#br0">498 0 24575,'-13'0'0,"-2"6"0,-2 0 0,-1 6 0,-3 3 0,6-3 0,-6 3 0,9-4 0,-4 1 0,4-4 0,-1 3 0,4-6 0,-1 5 0,5-4 0,-5 2 0,4-3 0,-1 0 0,2 0 0,0 0 0,0 0 0,0-3 0,2 3 0,-1-5 0,1 5 0,-2-5 0,0 5 0,0-3 0,0 3 0,0 0 0,0-2 0,2 1 0,-1-3 0,3 3 0,-3-3 0,1 3 0,-2-1 0,0 2 0,0 0 0,1 0 0,-1-2 0,2 1 0,-2-3 0,5 3 0,-5-3 0,3 3 0,-1-1 0,-1 0 0,1 1 0,-2-1 0,0 2 0,0-3 0,2 3 0,-1-5 0,1 5 0,-2-5 0,0 5 0,0-3 0,0 1 0,0-1 0,3 1 0,-3-3 0,5 4 0,-5-3 0,5 3 0,-5-3 0,5 3 0,-5-3 0,3 3 0,-3-3 0,2 3 0,-1-3 0,1 3 0,-2-3 0,0 3 0,0-1 0,0 0 0,2 1 0,-1-3 0,1 1 0,0 0 0,-1-1 0,1 3 0,-2-3 0,3 3 0,-3-4 0,5 5 0,-5-5 0,5 5 0,-5-5 0,5 5 0,-3-5 0,3 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9:51:49.047"/>
    </inkml:context>
    <inkml:brush xml:id="br0">
      <inkml:brushProperty name="width" value="0.07056" units="cm"/>
      <inkml:brushProperty name="height" value="0.07056" units="cm"/>
      <inkml:brushProperty name="color" value="#FFFF00"/>
    </inkml:brush>
  </inkml:definitions>
  <inkml:trace contextRef="#ctx0" brushRef="#br0">25 0 24575,'-2'8'0,"1"2"0,-3-4 0,3 2 0,-3-4 0,3 1 0,-3 0 0,3 0 0,-1 0 0,2 0 0,-2-2 0,1 1 0,-1-3 0,2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9:51:50.872"/>
    </inkml:context>
    <inkml:brush xml:id="br0">
      <inkml:brushProperty name="width" value="0.07056" units="cm"/>
      <inkml:brushProperty name="height" value="0.07056" units="cm"/>
      <inkml:brushProperty name="color" value="#FFFF00"/>
    </inkml:brush>
  </inkml:definitions>
  <inkml:trace contextRef="#ctx0" brushRef="#br0">78 0 24575,'0'17'0,"-3"2"0,0-7 0,-2 4 0,-1-4 0,1 6 0,-1-8 0,3 5 0,-1-10 0,4 3 0,-3-3 0,1 0 0,2 0 0,-3-1 0,3 1 0,-2 0 0,2 0 0,-3 0 0,1 0 0,2 0 0,-3 0 0,1 0 0,2 0 0,-2 0 0,-1-2 0,3 1 0,-2-1 0,2 2 0,-3 0 0,3 0 0,-2 0 0,-1 0 0,3 0 0,-2 0 0,2-1 0,0 1 0,-3 0 0,3 0 0,-2 0 0,2-2 0,0-1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9:51:53.326"/>
    </inkml:context>
    <inkml:brush xml:id="br0">
      <inkml:brushProperty name="width" value="0.07056" units="cm"/>
      <inkml:brushProperty name="height" value="0.07056" units="cm"/>
      <inkml:brushProperty name="color" value="#FFFF00"/>
    </inkml:brush>
  </inkml:definitions>
  <inkml:trace contextRef="#ctx0" brushRef="#br0">1 1 24575,'0'11'0,"0"1"0,0-6 0,0 1 0,0-2 0,0 0 0,0 0 0,0 0 0,0 0 0,0 0 0,0 0 0,0 0 0,0 0 0,0 0 0,0 0 0,0 0 0,0-1 0,0 4 0,0 0 0,0 3 0,0 0 0,0-3 0,0 2 0,0-5 0,0 3 0,0-3 0,0 0 0,0 0 0,0-2 0,0-1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55:28.403"/>
    </inkml:context>
    <inkml:brush xml:id="br0">
      <inkml:brushProperty name="width" value="0.05" units="cm"/>
      <inkml:brushProperty name="height" value="0.05" units="cm"/>
      <inkml:brushProperty name="color" value="#E71224"/>
    </inkml:brush>
  </inkml:definitions>
  <inkml:trace contextRef="#ctx0" brushRef="#br0">1 496 24575,'59'0'0,"7"0"0,-8 0 0,1 0 0,7 0 0,-16 0 0,7 0 0,-18 0 0,-1 0 0,-9 0 0,-7 0 0,-1 0 0,-7 0 0,-1 0 0,1 0 0,-1 0 0,1 0 0,-1 0 0,1 0 0,-1 0 0,8 0 0,1-7 0,8-1 0,-1-7 0,1 1 0,-1-1 0,0 0 0,-6 7 0,4-5 0,-11 5 0,11 0 0,-11-4 0,4 11 0,-6-11 0,6 10 0,-4-10 0,4 5 0,1-1 0,-6-4 0,6 5 0,-1-7 0,-4 6 0,11-5 0,-11 5 0,11-6 0,-4 6 0,6-5 0,0 5 0,1-7 0,-1 0 0,1 1 0,-8-1 0,6 7 0,-13-4 0,12 4 0,-11-5 0,4 5 0,-6 2 0,-1 0 0,1 4 0,0-10 0,-1 11 0,1-5 0,-1 0 0,8 4 0,-6-4 0,6 0 0,-1 4 0,-4-4 0,11 0 0,-4 4 0,6-4 0,-7 0 0,6 4 0,-6-4 0,8 6 0,-1 0 0,1-6 0,-1 4 0,0-4 0,-6 6 0,4 0 0,-11 0 0,4 0 0,1 0 0,-6 0 0,6 0 0,-1 0 0,-4 0 0,4 0 0,1 0 0,1 0 0,0-7 0,6 6 0,-6-5 0,8 6 0,-1 0 0,1 0 0,-1 0 0,-7 0 0,6 0 0,-6 0 0,1 0 0,4 0 0,-11 0 0,4 0 0,-6 0 0,6 0 0,-4 0 0,4 0 0,-6 0 0,-1 0 0,1 0 0,0 0 0,-1 0 0,1 0 0,-1 0 0,1 0 0,6 0 0,3 0 0,-1 0 0,6 0 0,-6 0 0,7 0 0,-6 6 0,4-5 0,-11 12 0,11-12 0,-11 5 0,11-6 0,-11 6 0,4-4 0,1 4 0,1-6 0,0 0 0,6 6 0,-6-4 0,16 11 0,-7-11 0,7 12 0,-1-13 0,-5 12 0,13-11 0,-13 11 0,13-4 0,-13-1 0,-2 5 0,-2-11 0,-6 10 0,0-10 0,-1 10 0,-7-10 0,-1 4 0,8-6 0,28 0 0,-4 0 0,41 0 0,-15 8 0,10 9 0,7 3 0,-17 5 0,7-8 0,-10 0 0,-9 0 0,7 0 0,-16-1 0,6 0 0,-16-1 0,5-6 0,-13 4 0,5-11 0,-14 10 0,-3-10 0,1 4 0,-6-6 0,6 0 0,-8 0 0,1 0 0,-1 0 0,1 0 0,7 6 0,1-4 0,0 5 0,14-7 0,-12 0 0,14 0 0,-9 6 0,-6-4 0,4 4 0,-11-6 0,4 0 0,-6 0 0,-1 6 0,1-4 0,-1 4 0,1-6 0,-1 0 0,1 0 0,-1 0 0,1 0 0,0 0 0,-1 0 0,1 0 0,-1 0 0,1 0 0,-1 0 0,1 0 0,-1 0 0,1 0 0,-1 0 0,1 0 0,0 0 0,-1 0 0,1 0 0,6-7 0,-4 6 0,11-6 0,-4 7 0,6 0 0,-7 0 0,6 0 0,-13 0 0,6 0 0,-8 0 0,1 0 0,-1 0 0,1 0 0,0 0 0,-1 0 0,1 0 0,-1 0 0,1 0 0,-1 0 0,1 0 0,-1 0 0,1 0 0,-1 0 0,1 0 0,0 0 0,6 7 0,3-6 0,-1 12 0,6-12 0,-6 5 0,0 0 0,6-4 0,-13 10 0,6-11 0,-8 5 0,1-6 0,-7 6 0,5-4 0,-4 4 0,5-6 0,1 0 0,0 0 0,-1 6 0,1-5 0,-1 5 0,1-6 0,-1 7 0,1-6 0,-1 5 0,1 0 0,-1-4 0,1 4 0,0-6 0,-1 0 0,1 6 0,-1-5 0,1 5 0,-1 0 0,1-4 0,-1 4 0,1-6 0,-1 6 0,1-5 0,7 5 0,-6-6 0,6 0 0,-8 6 0,1-4 0,-1 4 0,1-6 0,-1 0 0,1 0 0,-1 0 0,1 0 0,-1 0 0,1 6 0,0-5 0,-1 5 0,1-6 0,-1 0 0,1 6 0,-1-4 0,1 4 0,-1-6 0,1 0 0,-1 0 0,1 0 0,0 0 0,-1 0 0,1 0 0,-1 0 0,1 0 0,-1 0 0,-5 6 0,-2 1 0,0 1 0,26-2 0,2 1 0,23 2 0,-9 14 0,-1-6 0,1 6 0,-1-7 0,-7-1 0,5 1 0,-13-1 0,5 0 0,-7 0 0,-1-7 0,0-1 0,1-7 0,7 0 0,-5 6 0,5-4 0,-7 4 0,-1-6 0,0 0 0,-6 0 0,4 0 0,-4 0 0,6 0 0,0 0 0,1 0 0,-1 0 0,1 0 0,7 0 0,3 0 0,7 0 0,1 0 0,-1 0 0,1 0 0,-1-7 0,-7-1 0,6-1 0,-15-4 0,6 5 0,-14-6 0,4-1 0,-11 8 0,11-6 0,-11 5 0,11-7 0,-4 1 0,6-1 0,0 1 0,1-7 0,-1 4 0,-6-4 0,4 0 0,-11 12 0,11-11 0,-12 13 0,6-7 0,-7 6 0,-1 2 0,-5 0 0,-2-1 0,0-7 0,1 1 0,7 5 0,-1-4 0,1 11 0,-1-12 0,1 6 0,0-1 0,-7 8 0,-1 8 0,-6 5 0,0-5 0,0-2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55:39.166"/>
    </inkml:context>
    <inkml:brush xml:id="br0">
      <inkml:brushProperty name="width" value="0.05" units="cm"/>
      <inkml:brushProperty name="height" value="0.05" units="cm"/>
      <inkml:brushProperty name="color" value="#FFC114"/>
    </inkml:brush>
  </inkml:definitions>
  <inkml:trace contextRef="#ctx0" brushRef="#br0">4535 1 24575,'-29'0'0,"-3"14"0,-8 3 0,-5 14 0,13-1 0,-5 0 0,7-7 0,8 5 0,-6-12 0,12 5 0,-12 0 0,13-6 0,-6 6 0,7-1 0,1-4 0,-8 11 0,5-4 0,-12 0 0,12 4 0,-12-4 0,12 0 0,-12 4 0,13-11 0,-13 11 0,13-11 0,-5 4 0,-1-6 0,6 0 0,-13 0 0,6 1 0,-8-1 0,1 1 0,-1 0 0,1-7 0,-8-2 0,5 1 0,-13-5 0,5 4 0,-7-6 0,7 7 0,-5-6 0,13 6 0,-5-7 0,7 6 0,1-4 0,6 5 0,3-1 0,-1-5 0,6 11 0,-6-4 0,1-1 0,5 5 0,-13-4 0,13 6 0,-13 0 0,6 1 0,-8-1 0,1 1 0,-1 0 0,1-1 0,0-5 0,-1 4 0,1-5 0,-1 0 0,8 5 0,-6-5 0,13 5 0,-13-5 0,13 4 0,-5-10 0,-1 10 0,6-4 0,-6 6 0,0 0 0,6-6 0,-5 4 0,6-4 0,-7 6 0,-1 0 0,0 0 0,1-6 0,1 5 0,-3-5 0,1 6 0,-6 1 0,13-1 0,-13 0 0,6 0 0,0 0 0,-6 1 0,13-1 0,-13 0 0,13 0 0,-13 1 0,6-1 0,-1 0 0,-4 0 0,11 0 0,-4 0 0,6 0 0,-6 0 0,4-1 0,2 2 0,2-2 0,4 1 0,-12 0 0,4-1 0,-4 1 0,6 0 0,-6 0 0,4 0 0,-4 0 0,6-1 0,1 1 0,-1-1 0,0 1 0,1-1 0,-8 2 0,6-2 0,-6 1 0,7 7 0,1-6 0,-1 6 0,0-1 0,0-4 0,-1 11 0,2-11 0,-2 11 0,1-11 0,0 4 0,0 1 0,1-6 0,-2 13 0,1-13 0,0 6 0,1-8 0,-1 8 0,0-6 0,0 6 0,0-8 0,1 1 0,-1-1 0,7 1 0,-5-1 0,4-5 0,1 4 0,-5-5 0,4 7 0,-5 0 0,-1-1 0,7 1 0,-5-1 0,10 1 0,-10-7 0,10 5 0,-4-4 0,0-1 0,-8 6 0,-1-5 0,-13 13 0,6-6 0,-1 6 0,-4-6 0,4-1 0,1 0 0,1 0 0,8 0 0,-1-1 0,1 1 0,-1-1 0,1 1 0,-1-1 0,0 1 0,1 0 0,-1-1 0,1 1 0,-1-7 0,7 5 0,-5-10 0,10 10 0,-10-11 0,11 11 0,-11-10 0,10 10 0,-10-11 0,5 11 0,-1-4 0,-4-1 0,4 5 0,-5-4 0,-1 6 0,1-7 0,5 5 0,-4-10 0,5 10 0,-1-5 0,-4 1 0,11 4 0,-11-5 0,4 7 0,1-1 0,-5-5 0,4 4 0,-6-5 0,1 7 0,-1 0 0,7-1 0,-5 1 0,10-1 0,-10-5 0,11 4 0,-11-11 0,10 11 0,-10-10 0,11 10 0,-11-11 0,10 11 0,-10-10 0,5 4 0,-1 0 0,-4-5 0,4 5 0,1 0 0,-5-4 0,4 10 0,-5-4 0,-1-1 0,7 5 0,-5-10 0,4 10 0,1-5 0,-12 1 0,9-2 0,-10 0 0,6-5 0,1 11 0,-1-4 0,0-1 0,1-1 0,-1-6 0,7 6 0,-5-4 0,10 10 0,-4-5 0,6 7 0,-6-6 0,5 4 0,-11-11 0,10 11 0,-10-10 0,11 10 0,-11-11 0,10 11 0,-10-10 0,11 10 0,-11-11 0,10 11 0,-10-10 0,11 10 0,-12-5 0,6 1 0,-1 4 0,-4-11 0,11 11 0,-5-4 0,6 6 0,-6-7 0,4 5 0,-10-10 0,11 10 0,-11-5 0,4 1 0,1 4 0,-5-5 0,4 7 0,-5-1 0,-1 1 0,7-1 0,-6 1 0,6-6 0,-1 4 0,-4-5 0,5 7 0,-1-1 0,-4-5 0,11 4 0,-5-5 0,0 1 0,4 4 0,-4-11 0,6 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4:54:28.679"/>
    </inkml:context>
    <inkml:brush xml:id="br0">
      <inkml:brushProperty name="width" value="0.12347" units="cm"/>
      <inkml:brushProperty name="height" value="0.12347" units="cm"/>
    </inkml:brush>
  </inkml:definitions>
  <inkml:trace contextRef="#ctx0" brushRef="#br0">0 1 24575,'11'0'0,"5"5"0,-4 1 0,10 5 0,-10-5 0,4 4 0,-6-9 0,1 9 0,-1-4 0,1-1 0,0 5 0,-1-4 0,1 4 0,5 1 0,-4 0 0,4 0 0,-5-5 0,5 4 0,-4-4 0,4 5 0,-6-5 0,1 3 0,-1-3 0,1 5 0,0-1 0,-1 1 0,1-1 0,-1 1 0,7 0 0,-5 0 0,4 0 0,-6-1 0,1 1 0,-1-5 0,1 3 0,0-3 0,-1 0 0,1-1 0,-5-1 0,3-3 0,-3 4 0,0 0 0,3-4 0,-3 4 0,5-5 0,-1 4 0,1-2 0,0 2 0,5 1 0,-4-3 0,4 3 0,-6-5 0,1 5 0,5-4 0,8 9 0,0-4 0,6 6 0,-7 0 0,0-1 0,0 1 0,0-1 0,-6-4 0,5-2 0,-5 0 0,6-4 0,0 9 0,0-8 0,0 8 0,0-9 0,0 9 0,-5-8 0,3 3 0,-9-1 0,4-2 0,-5 7 0,5-8 0,-4 9 0,4-9 0,0 9 0,-4-4 0,10 0 0,-10 3 0,9-2 0,-9-1 0,4 3 0,-5-7 0,0 7 0,-1-8 0,1 4 0,-1 0 0,1-4 0,0 8 0,-1-8 0,1 4 0,-1-5 0,1 0 0,0 5 0,-1-4 0,1 4 0,-1-1 0,1-2 0,0 7 0,-1-8 0,1 9 0,-1-5 0,1 1 0,0-1 0,-1-5 0,1 5 0,-1-4 0,1 4 0,-1-5 0,1 0 0,5 0 0,-4 0 0,4 4 0,0-2 0,-4 2 0,4-4 0,-5 5 0,0-4 0,5 4 0,-4-5 0,4 5 0,0-4 0,-4 3 0,9-4 0,-9 0 0,5 5 0,-7-4 0,1 4 0,-1-5 0,6 0 0,-5 5 0,5-4 0,-6 8 0,1-8 0,0 9 0,5-9 0,1 9 0,1-4 0,3 5 0,-9-5 0,10 4 0,-5-8 0,1 8 0,-2-9 0,0 9 0,-4-9 0,10 9 0,-11-9 0,6 9 0,-1-4 0,-4 0 0,4 4 0,-6-9 0,1 9 0,0-9 0,-1 4 0,-4-1 0,3-2 0,-3 7 0,5-8 0,-5 9 0,3-9 0,-3 8 0,5-8 0,-1 4 0,-4 0 0,4-4 0,-5 8 0,6-3 0,0 0 0,-1-1 0,-4 0 0,4-4 0,-5 3 0,1 1 0,4-4 0,-9 4 0,4-5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55:42.072"/>
    </inkml:context>
    <inkml:brush xml:id="br0">
      <inkml:brushProperty name="width" value="0.05" units="cm"/>
      <inkml:brushProperty name="height" value="0.05" units="cm"/>
      <inkml:brushProperty name="color" value="#FFC114"/>
    </inkml:brush>
  </inkml:definitions>
  <inkml:trace contextRef="#ctx0" brushRef="#br0">3829 0 24575,'-16'48'0,"-6"-9"0,-2 7 0,-7-7 0,-1 9 0,8-9 0,-6 7 0,14-15 0,-14 15 0,13-15 0,-5 7 0,7-9 0,1-6 0,-1 4 0,2-11 0,5 4 0,-4-6 0,4-1 0,-6 8 0,0-6 0,6 6 0,-4-1 0,4-4 0,-6 11 0,-1-4 0,1-1 0,0 6 0,-7-6 0,11 0 0,-9 6 0,11-13 0,-6 6 0,6-8 0,-4 1 0,5-1 0,-1 1 0,-4 0 0,5-1 0,-1 1 0,-4-1 0,5 1 0,-7-1 0,1 1 0,-1-1 0,0 1 0,7-1 0,-5 1 0,4 0 0,-5-1 0,5 1 0,-4-1 0,5 1 0,-7-1 0,1 1 0,5-1 0,-4 1 0,11-1 0,-11 1 0,4 0 0,-6-7 0,7 5 0,-5-10 0,4 10 0,-5-11 0,-1 11 0,-6-4 0,4 6 0,-4 0 0,-1-6 0,6 4 0,-13-4 0,13-1 0,-6 6 0,8-6 0,-8 1 0,6 4 0,-6-5 0,8 1 0,-1-2 0,1 0 0,-1-4 0,-6 10 0,4-10 0,-4 10 0,6-10 0,1 4 0,-8 0 0,-1-4 0,-1 10 0,-4-10 0,-4 4 0,0-6 0,-15 0 0,15 7 0,-15-6 0,7 6 0,-1-7 0,-5 0 0,13 0 0,-13 0 0,13 0 0,-5 0 0,7 0 0,1 0 0,0 0 0,-1 0 0,1 0 0,6 0 0,-4 0 0,4 0 0,1 0 0,-6 0 0,6 0 0,0 0 0,1 0 0,1 0 0,4 0 0,-11 0 0,11 0 0,-11 0 0,4 0 0,-6 0 0,7 0 0,-6 0 0,6 0 0,-8 0 0,1 0 0,-1 0 0,1 0 0,7 0 0,-6 0 0,6 0 0,-8 0 0,1 0 0,-1 0 0,1-7 0,-8-1 0,5-7 0,-5-1 0,-1 1 0,7 0 0,-15 0 0,15 0 0,-7 0 0,1-1 0,5 2 0,-5-2 0,8 2 0,6 0 0,-4 5 0,11-3 0,-11 4 0,11 1 0,-4 0 0,6 1 0,1 5 0,-1-5 0,1 6 0,-1 0 0,0 0 0,1 0 0,-1 0 0,-6 0 0,4-6 0,-4 4 0,-1-4 0,-1 0 0,-7 4 0,-1-11 0,1 11 0,-1-11 0,-7 5 0,5-7 0,-5-1 0,8 2 0,-1 6 0,8-5 0,-6 12 0,13-12 0,-6 12 0,14-11 0,-5 10 0,4-4 0,1 6 0,1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21:43.052"/>
    </inkml:context>
    <inkml:brush xml:id="br0">
      <inkml:brushProperty name="width" value="0.05" units="cm"/>
      <inkml:brushProperty name="height" value="0.05" units="cm"/>
      <inkml:brushProperty name="color" value="#E71224"/>
    </inkml:brush>
  </inkml:definitions>
  <inkml:trace contextRef="#ctx0" brushRef="#br0">0 326 24575,'10'0'0,"4"9"0,-3-2 0,9 8 0,-9-6 0,3-3 0,-4-2 0,-5 1 0,4-4 0,-4 3 0,5-4 0,-1 0 0,1 0 0,-1 0 0,1 0 0,0 0 0,-1 0 0,1 4 0,-1-3 0,1 4 0,0-5 0,-5 4 0,4-3 0,-4 3 0,5-4 0,-1 0 0,1 0 0,-1 0 0,1 0 0,0 0 0,-1 0 0,1 0 0,-1 0 0,1 0 0,0 0 0,-1 0 0,1 0 0,-1 0 0,1 0 0,0 0 0,-1 0 0,1 0 0,-1 0 0,1 0 0,0 0 0,-1 0 0,1 0 0,-1 0 0,1 0 0,0 0 0,-1 0 0,-3-4 0,2 3 0,-2-3 0,-1-1 0,3 4 0,-2-3 0,-1 0 0,4 3 0,-4-4 0,5 1 0,-1 3 0,1-8 0,4 8 0,-3-7 0,9 7 0,-9-8 0,8 8 0,-8-3 0,4 4 0,-6-4 0,1 3 0,0-4 0,-1 5 0,1 0 0,-5-4 0,4 3 0,-4-8 0,5 8 0,-1-7 0,1 7 0,-1-8 0,1 8 0,0-3 0,-1 4 0,-3-4 0,2 3 0,-2-4 0,3 5 0,1 0 0,-5-4 0,4 3 0,-4-3 0,5 4 0,-1-5 0,1 4 0,-1-3 0,1 0 0,0 3 0,-1-4 0,1 5 0,-1-4 0,1 3 0,0-3 0,-1 0 0,1 3 0,-1-4 0,-3 1 0,2 3 0,-2-3 0,3 4 0,1 0 0,-1-5 0,1 4 0,0-3 0,-1 0 0,1 3 0,0-4 0,-1 5 0,1-4 0,-1 3 0,1-3 0,0 4 0,-5-4 0,3 2 0,-2-2 0,3 4 0,1-4 0,0 3 0,-1-3 0,6-1 0,-4 4 0,3-4 0,-4 5 0,-1 0 0,1 0 0,-5-4 0,4 3 0,-4-3 0,5 4 0,0 0 0,-1 0 0,1 0 0,-1 0 0,1 0 0,0 0 0,-5-5 0,3 4 0,-2-3 0,3 4 0,1 0 0,0 0 0,-1 0 0,1-4 0,-1 3 0,1-4 0,0 5 0,-1-4 0,1 3 0,-1-3 0,1 4 0,0 0 0,-1-5 0,1 4 0,0-3 0,-1 0 0,1 3 0,-1-3 0,1-1 0,0 4 0,-1-3 0,1 4 0,-1-4 0,1 3 0,0-4 0,-1 1 0,1 3 0,-1-3 0,1 4 0,0-5 0,-1 4 0,1-3 0,-1 0 0,1 3 0,0-4 0,-1 1 0,1 3 0,-1-3 0,1 4 0,-5-4 0,4 3 0,-4-4 0,5 5 0,0-4 0,-1 3 0,1-3 0,-1 4 0,1-5 0,0 4 0,-1-3 0,6 4 0,-4 0 0,3 0 0,1-5 0,-4 4 0,3-3 0,-4 4 0,0 0 0,-1 0 0,1 0 0,-1 0 0,1 0 0,0 0 0,-1 0 0,1 0 0,-1 0 0,-3-5 0,2 4 0,-2-3 0,3 4 0,1 0 0,-1 0 0,1 0 0,0 0 0,-1 0 0,1 0 0,-1 0 0,1 0 0,0 0 0,-1 0 0,1 0 0,0 0 0,-1 0 0,1 0 0,-1 0 0,1 0 0,0 0 0,-1 0 0,1 0 0,-1 0 0,1 0 0,0 0 0,-1 0 0,1 0 0,-1 0 0,1 0 0,0 0 0,-1 0 0,1 0 0,-1 0 0,1 0 0,0 0 0,-1 0 0,1 0 0,-1 0 0,1 0 0,0 0 0,-1 0 0,1 0 0,0 0 0,-5 4 0,3-3 0,-2 4 0,3-5 0,1 4 0,0-3 0,-1 3 0,1-4 0,-1 0 0,1 0 0,0 0 0,4 0 0,-3 0 0,9 5 0,-9-4 0,8 8 0,-8-8 0,4 4 0,-6-5 0,1 0 0,-1 0 0,1 0 0,0 0 0,-5 4 0,4-3 0,-4 4 0,4-5 0,1 0 0,0 0 0,-1 0 0,1 0 0,-1 4 0,1-3 0,0 3 0,-1-4 0,1 5 0,0-4 0,-1 3 0,1-4 0,-1 4 0,1-3 0,0 4 0,-1-5 0,-3 4 0,2-3 0,-3 3 0,5 0 0,0-3 0,-1 8 0,1-8 0,-1 3 0,1 1 0,0-4 0,-1 3 0,1-4 0,-1 0 0,-3 4 0,2-3 0,-2 4 0,3-1 0,1-3 0,0 3 0,-1 0 0,1-2 0,-1 2 0,1 0 0,0-3 0,-1 3 0,-4 1 0,4-4 0,-4 3 0,5 0 0,0-3 0,-1 4 0,1-1 0,-1-3 0,1 3 0,0-4 0,-1 0 0,-3 4 0,2-2 0,-3 2 0,5-4 0,0 0 0,-1 4 0,1-3 0,-1 3 0,1-4 0,0 5 0,-1-4 0,1 3 0,0-4 0,-5 4 0,3-3 0,-2 4 0,3-1 0,1-3 0,0 3 0,-1-4 0,1 0 0,-1 5 0,1-4 0,0 3 0,-1-4 0,-3 4 0,2-3 0,-3 3 0,5-4 0,0 5 0,-1-4 0,1 3 0,-1 0 0,1-3 0,0 4 0,-1-5 0,-3 4 0,2-3 0,-2 3 0,3-4 0,1 5 0,-1-4 0,1 3 0,0-4 0,-1 0 0,-4 4 0,4-3 0,-4 3 0,5-4 0,0 0 0,-5 5 0,3-4 0,-2 3 0,3-4 0,1 0 0,0 0 0,-1 0 0,1 4 0,-1-3 0,1 4 0,0-5 0,-1 0 0,1 0 0,-1 0 0,1 0 0,0 0 0,-1 0 0,1 0 0,0 0 0,-1 0 0,1 0 0,-1 0 0,1 0 0,0 0 0,-1 0 0,1 0 0,-1 0 0,1 0 0,0 0 0,-1 0 0,1 0 0,-1 0 0,1 0 0,0 0 0,-1 0 0,1 0 0,-1 0 0,1 0 0,0 0 0,-1 0 0,1 0 0,0 0 0,-1 0 0,-4-5 0,4 4 0,-4-3 0,5 4 0,-5-4 0,4 3 0,-4-4 0,5 1 0,-1 3 0,1-3 0,0 4 0,-5-4 0,3 3 0,-6-4 0,2 5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21:43.053"/>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21:43.054"/>
    </inkml:context>
    <inkml:brush xml:id="br0">
      <inkml:brushProperty name="width" value="0.05" units="cm"/>
      <inkml:brushProperty name="height" value="0.05" units="cm"/>
      <inkml:brushProperty name="color" value="#E71224"/>
    </inkml:brush>
  </inkml:definitions>
  <inkml:trace contextRef="#ctx0" brushRef="#br0">1 1 24575,'11'0'0,"2"0"0,-5 0 0,2 0 0,-3 0 0,-1 0 0,1 0 0,0 0 0,-1 0 0,1 0 0,0 0 0,3 3 0,-3 1 0,7 0 0,-6 2 0,2-6 0,-4 3 0,1-3 0,0 0 0,-1 3 0,1-2 0,0 2 0,-1-3 0,1 0 0,0 0 0,-1 0 0,-2 3 0,2-2 0,-2 2 0,2-3 0,1 3 0,0-3 0,-1 3 0,1 0 0,0-2 0,-1 2 0,1 0 0,0-2 0,-1 2 0,-2 0 0,2-3 0,-2 3 0,2-3 0,1 0 0,0 0 0,-1 3 0,1 1 0,0 0 0,-1-1 0,1-3 0,0 3 0,-1-3 0,1 3 0,0-3 0,-1 0 0,1 3 0,0-2 0,-1 2 0,1 0 0,0-2 0,-1 2 0,1-3 0,0 0 0,-4 3 0,3-3 0,-2 3 0,3-3 0,-1 0 0,-2 3 0,2-2 0,-2 2 0,2-3 0,1 0 0,-3 3 0,1-2 0,-1 2 0,3-3 0,0 0 0,-1 0 0,1 0 0,-3 3 0,1-3 0,-1 3 0,3-3 0,0 0 0,-1 0 0,1 0 0,-3 3 0,1-2 0,-1 2 0,3-3 0,-1 3 0,1-2 0,0 2 0,-1 0 0,1-3 0,0 3 0,-1-3 0,-2 3 0,2-2 0,-2 2 0,2-3 0,1 0 0,-3 3 0,-1 1 0,-3 2 0,0-2 0,0-1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21:43.055"/>
    </inkml:context>
    <inkml:brush xml:id="br0">
      <inkml:brushProperty name="width" value="0.07056" units="cm"/>
      <inkml:brushProperty name="height" value="0.07056" units="cm"/>
      <inkml:brushProperty name="color" value="#FFFF00"/>
    </inkml:brush>
  </inkml:definitions>
  <inkml:trace contextRef="#ctx0" brushRef="#br0">876 1 24575,'-20'0'0,"3"2"0,0 1 0,6 5 0,-3-2 0,4 2 0,-1-3 0,3 0 0,0-2 0,3 2 0,0-5 0,0 2 0,3 1 0,-3-3 0,2 2 0,-2 1 0,0-3 0,1 5 0,-1-3 0,0 1 0,0 1 0,0-3 0,0 3 0,0-1 0,0 0 0,2 1 0,-1-3 0,3 3 0,-3-3 0,3 3 0,-3-3 0,1 3 0,-2-3 0,2 3 0,-1-3 0,1 3 0,-2-3 0,0 1 0,3 0 0,-3-1 0,2 1 0,-1 0 0,-1-1 0,0 1 0,0 0 0,0-2 0,0 5 0,0-5 0,-3 5 0,3-4 0,-3 3 0,3-3 0,0 3 0,0-3 0,3 3 0,-3-3 0,5 3 0,-5-3 0,3 3 0,-3-3 0,2 3 0,-2-4 0,3 5 0,-3-5 0,2 5 0,-1-5 0,1 5 0,-2-5 0,0 3 0,0-1 0,0 0 0,0 1 0,0 2 0,0-5 0,2 5 0,-1-5 0,1 4 0,-2-3 0,0 3 0,0-3 0,0 3 0,1-1 0,-1 0 0,0 1 0,0-1 0,-3 2 0,3-2 0,-3 2 0,3-5 0,2 4 0,-1-3 0,1 1 0,0 0 0,-1-1 0,1 1 0,1 0 0,-5-1 0,3 3 0,-3-1 0,-1 2 0,0 0 0,-3 1 0,1-1 0,1 0 0,-1-2 0,2 2 0,0-2 0,-2 2 0,4-2 0,-1 1 0,2-1 0,0 0 0,-3 1 0,3-1 0,-3 0 0,3 2 0,0-5 0,0 5 0,-2-5 0,1 4 0,-1-1 0,2 2 0,0-2 0,0 1 0,0-1 0,0 0 0,0 1 0,0-3 0,0 3 0,0-3 0,2 3 0,-1-3 0,1 3 0,-2-3 0,0 1 0,3 0 0,-3-1 0,3 3 0,-3-1 0,0-1 0,0 1 0,0-1 0,0 1 0,0-1 0,0 3 0,0-5 0,2 5 0,-1-5 0,1 2 0,-2 1 0,0-3 0,2 5 0,-1-5 0,1 5 0,-2-5 0,3 4 0,-3-3 0,2 1 0,1 0 0,-3-1 0,3 3 0,-3-3 0,2 3 0,-2-3 0,5 3 0,-5-3 0,3 3 0,-3-3 0,2 3 0,-1-3 0,3 3 0,-3-3 0,3 3 0,1-3 0,1 1 0,1-2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21:43.056"/>
    </inkml:context>
    <inkml:brush xml:id="br0">
      <inkml:brushProperty name="width" value="0.07056" units="cm"/>
      <inkml:brushProperty name="height" value="0.07056" units="cm"/>
      <inkml:brushProperty name="color" value="#FFFF00"/>
    </inkml:brush>
  </inkml:definitions>
  <inkml:trace contextRef="#ctx0" brushRef="#br0">498 0 24575,'-13'0'0,"-2"6"0,-2 0 0,-1 6 0,-3 3 0,6-3 0,-6 3 0,9-4 0,-4 1 0,4-4 0,-1 3 0,4-6 0,-1 5 0,5-4 0,-5 2 0,4-3 0,-1 0 0,2 0 0,0 0 0,0 0 0,0-3 0,2 3 0,-1-5 0,1 5 0,-2-5 0,0 5 0,0-3 0,0 3 0,0 0 0,0-2 0,2 1 0,-1-3 0,3 3 0,-3-3 0,1 3 0,-2-1 0,0 2 0,0 0 0,1 0 0,-1-2 0,2 1 0,-2-3 0,5 3 0,-5-3 0,3 3 0,-1-1 0,-1 0 0,1 1 0,-2-1 0,0 2 0,0-3 0,2 3 0,-1-5 0,1 5 0,-2-5 0,0 5 0,0-3 0,0 1 0,0-1 0,3 1 0,-3-3 0,5 4 0,-5-3 0,5 3 0,-5-3 0,5 3 0,-5-3 0,3 3 0,-3-3 0,2 3 0,-1-3 0,1 3 0,-2-3 0,0 3 0,0-1 0,0 0 0,2 1 0,-1-3 0,1 1 0,0 0 0,-1-1 0,1 3 0,-2-3 0,3 3 0,-3-4 0,5 5 0,-5-5 0,5 5 0,-5-5 0,5 5 0,-3-5 0,3 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21:43.057"/>
    </inkml:context>
    <inkml:brush xml:id="br0">
      <inkml:brushProperty name="width" value="0.07056" units="cm"/>
      <inkml:brushProperty name="height" value="0.07056" units="cm"/>
      <inkml:brushProperty name="color" value="#FFFF00"/>
    </inkml:brush>
  </inkml:definitions>
  <inkml:trace contextRef="#ctx0" brushRef="#br0">25 0 24575,'-2'8'0,"1"2"0,-3-4 0,3 2 0,-3-4 0,3 1 0,-3 0 0,3 0 0,-1 0 0,2 0 0,-2-2 0,1 1 0,-1-3 0,2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21:43.058"/>
    </inkml:context>
    <inkml:brush xml:id="br0">
      <inkml:brushProperty name="width" value="0.07056" units="cm"/>
      <inkml:brushProperty name="height" value="0.07056" units="cm"/>
      <inkml:brushProperty name="color" value="#FFFF00"/>
    </inkml:brush>
  </inkml:definitions>
  <inkml:trace contextRef="#ctx0" brushRef="#br0">78 0 24575,'0'17'0,"-3"2"0,0-7 0,-2 4 0,-1-4 0,1 6 0,-1-8 0,3 5 0,-1-10 0,4 3 0,-3-3 0,1 0 0,2 0 0,-3-1 0,3 1 0,-2 0 0,2 0 0,-3 0 0,1 0 0,2 0 0,-3 0 0,1 0 0,2 0 0,-2 0 0,-1-2 0,3 1 0,-2-1 0,2 2 0,-3 0 0,3 0 0,-2 0 0,-1 0 0,3 0 0,-2 0 0,2-1 0,0 1 0,-3 0 0,3 0 0,-2 0 0,2-2 0,0-1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10:21:43.059"/>
    </inkml:context>
    <inkml:brush xml:id="br0">
      <inkml:brushProperty name="width" value="0.07056" units="cm"/>
      <inkml:brushProperty name="height" value="0.07056" units="cm"/>
      <inkml:brushProperty name="color" value="#FFFF00"/>
    </inkml:brush>
  </inkml:definitions>
  <inkml:trace contextRef="#ctx0" brushRef="#br0">1 1 24575,'0'11'0,"0"1"0,0-6 0,0 1 0,0-2 0,0 0 0,0 0 0,0 0 0,0 0 0,0 0 0,0 0 0,0 0 0,0 0 0,0 0 0,0 0 0,0 0 0,0-1 0,0 4 0,0 0 0,0 3 0,0 0 0,0-3 0,0 2 0,0-5 0,0 3 0,0-3 0,0 0 0,0 0 0,0-2 0,0-1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4:54:36.689"/>
    </inkml:context>
    <inkml:brush xml:id="br0">
      <inkml:brushProperty name="width" value="0.12347" units="cm"/>
      <inkml:brushProperty name="height" value="0.12347" units="cm"/>
    </inkml:brush>
  </inkml:definitions>
  <inkml:trace contextRef="#ctx0" brushRef="#br0">0 1 24575,'23'0'0,"-4"5"0,10 6 0,-6 2 0,0 4 0,0-6 0,-5 0 0,-2 0 0,-6 0 0,1-5 0,-1 3 0,1-3 0,0 5 0,5 0 0,-4-1 0,9 7 0,-3-5 0,5 10 0,0-4 0,-5 5 0,-2-6 0,0 0 0,-3-1 0,3-4 0,-5 10 0,0-5 0,1 6 0,-1-5 0,0 4 0,0-10 0,0 4 0,0-6 0,-5 1 0,3-1 0,-8 1 0,9 0 0,-5-1 0,6 1 0,0 5 0,0-4 0,1 16 0,-2-15 0,3 22 0,-3-22 0,2 15 0,-1-16 0,0 4 0,-1-5 0,-4-1 0,-1 1 0,0-5 0,1-2 0,4-4 0,1 0 0,-1 0 0,1 5 0,0 1 0,-1 0 0,1 3 0,-1-7 0,1 7 0,0-8 0,-1 9 0,1-9 0,-1 8 0,1-8 0,-1 9 0,1-9 0,0 8 0,-1-3 0,1 0 0,-1 4 0,1-5 0,0 6 0,-1 0 0,1-1 0,-1 1 0,1-1 0,0 1 0,-1-5 0,1 3 0,-1-8 0,-4 9 0,4-4 0,-9 4 0,8 1 0,-3 0 0,5-1 0,-1 1 0,1-1 0,0 6 0,0-4 0,0 10 0,0-10 0,0 4 0,-1-5 0,1 4 0,-1-3 0,-4 3 0,4-4 0,11 30 0,-7-23 0,13 29 0,-16-30 0,0 1 0,0-2 0,0-5 0,-1-1 0,-4 1 0,3-1 0,-7 1 0,7 0 0,-3-1 0,4 1 0,1-1 0,0 1 0,-1 0 0,-4-1 0,4 1 0,-5-1 0,1 1 0,4-5 0,-9 3 0,8-3 0,-3 5 0,0-1 0,4 1 0,-5-1 0,6 1 0,0 0 0,0 5 0,0 1 0,0 1 0,0 3 0,0-9 0,-5 4 0,4-5 0,-5 0 0,1-1 0,4 1 0,-9 5 0,8-4 0,-7 9 0,7-9 0,-3 10 0,0-10 0,-1 4 0,0-5 0,-4-1 0,4 1 0,-5-1 0,0 1 0,5 0 0,-4-1 0,8 1 0,-8-1 0,9 7 0,-8 0 0,7 1 0,-2 3 0,-1-3 0,3-1 0,-7-1 0,2 0 0,1-4 0,-4 4 0,4-5 0,-5 0 0,5-1 0,-4 1 0,8-1 0,-8 1 0,9 5 0,-3 2 0,-1-1 0,4 5 0,-3-5 0,-1 1 0,4-2 0,-9-6 0,8 1 0,-7-1 0,2 1 0,-4 0 0,5-5 0,-4 3 0,4-3 0,0 4 0,0 1 0,6 0 0,0 5 0,-5-4 0,4 4 0,-4-6 0,4 1 0,-4 0 0,-1-1 0,0 1 0,-4-1 0,3 1 0,1 0 0,-4-1 0,9 1 0,-4-1 0,0 1 0,3 5 0,-7-4 0,8 10 0,-4-10 0,0 4 0,4-6 0,-9 1 0,3-1 0,1 1 0,-4 0 0,9-1 0,-9 1 0,4-1 0,-1 1 0,-2 0 0,2-1 0,-4 6 0,0 2 0,0 5 0,0-6 0,0 5 0,5-5 0,1 1 0,6 3 0,-6-3 0,4 5 0,-4 0 0,1 0 0,3 0 0,-4 0 0,1 0 0,2-6 0,-2 5 0,-1-10 0,4 4 0,-9-5 0,3-1 0,1 1 0,-4-1 0,9 1 0,-9 5 0,8-4 0,-7 10 0,7-10 0,-3 4 0,0 0 0,-2-4 0,1 4 0,-4-5 0,4-1 0,-5 1 0,5-5 0,-4 3 0,8-3 0,-7 5 0,7-1 0,-8 1 0,9-1 0,-4 6 0,5 2 0,-5-1 0,5 5 0,-10-10 0,9 4 0,-9-5 0,8-1 0,-8 1 0,4-1 0,0 1 0,-4 0 0,9 5 0,-4-4 0,5 9 0,-5-9 0,4 4 0,-9-5 0,9 0 0,-9-1 0,8 1 0,-8-1 0,9 1 0,-9 0 0,8-1 0,-3 1 0,5-1 0,-1 1 0,1 5 0,-5-4 0,4 4 0,-9-5 0,9-1 0,-4 1 0,0-1 0,3 1 0,-3 0 0,4-1 0,-4 1 0,4-1 0,-4 7 0,5 0 0,1 6 0,-1 0 0,0-6 0,0 0 0,0-7 0,-5 1 0,-2-1 0,1-4 0,-4 4 0,4-4 0,0-1 0,-4 5 0,8-4 0,-2 10 0,4 1 0,0 6 0,1 0 0,-1 0 0,0-5 0,1 3 0,-2-9 0,1 4 0,-5-5 0,-1 0 0,0-1 0,-4 1 0,8-1 0,-8 1 0,9-5 0,-9 3 0,8-3 0,-7 5 0,7-1 0,-3 1 0,0 0 0,3-1 0,-8 1 0,9-1 0,-4 1 0,0 0 0,3-1 0,-3 1 0,4-1 0,1 6 0,0-4 0,1 10 0,-1-4 0,0 5 0,1 0 0,-1-6 0,0-1 0,-1-5 0,1-1 0,0 1 0,-1-1 0,1 1 0,-1 0 0,1-1 0,0 6 0,0-4 0,0 4 0,-1-5 0,1 0 0,-1-1 0,1 1 0,0-1 0,-1-4 0,1 4 0,-1-9 0,1 8 0,0-8 0,-6 9 0,5-9 0,-4 8 0,4-7 0,-4 7 0,4-8 0,-5 9 0,6-9 0,0 8 0,-1-3 0,1 0 0,-1 3 0,1-7 0,0 2 0,-1 1 0,1 1 0,-1 0 0,1 3 0,0-8 0,-6 9 0,5-9 0,-4 4 0,0-1 0,3-2 0,-8 7 0,9-8 0,-4 9 0,4-9 0,1 8 0,-1-8 0,1 4 0,-5 0 0,3-4 0,-3 8 0,5-3 0,-1 5 0,1-5 0,-5 3 0,3-8 0,-3 9 0,5-4 0,-1 0 0,1 3 0,-1-3 0,-4 4 0,4-4 0,-9 4 0,8-9 0,-7 8 0,7-8 0,-8 9 0,9-4 0,-9 4 0,8 1 0,-3 0 0,0-1 0,3 1 0,-8-1 0,9-4 0,-9 4 0,8-4 0,-7 4 0,7 1 0,-8-1 0,9 1 0,-4-1 0,4 1 0,1 0 0,0 5 0,-1-4 0,1 4 0,0 0 0,1 1 0,-1 1 0,-5-2 0,3-5 0,-3-1 0,0 1 0,-1-1 0,0 1 0,-4 0 0,8-6 0,-8 5 0,9-4 0,-4 4 0,4 1 0,-4 0 0,3-1 0,-7 1 0,7-1 0,-8 1 0,4 0 0,0-6 0,6 5 0,7-3 0,-1 9 0,5-3 0,-4 9 0,0-4 0,4-1 0,-5 5 0,1-9 0,-2 3 0,0-5 0,-4-1 0,10 2 0,-10-2 0,4 7 0,0-5 0,-3 10 0,9-9 0,-10 3 0,4-5 0,-5 0 0,0-1 0,-1 1 0,1-1 0,-1 1 0,1 0 0,0-1 0,-1-4 0,1 3 0,-1-3 0,1 5 0,0 0 0,-1-1 0,1 1 0,-1-5 0,1 3 0,0-8 0,-6 9 0,5-5 0,-4 6 0,4 0 0,1-1 0,-1 1 0,1-1 0,0 1 0,-1 0 0,1-1 0,-1 1 0,1-1 0,0 1 0,-1 0 0,1-1 0,-1 1 0,-4-1 0,4 1 0,-4-5 0,4 3 0,1-3 0,-1 0 0,-4 3 0,4-7 0,-9 7 0,8-8 0,-8 9 0,9-9 0,-4 8 0,4-3 0,1 0 0,0 3 0,-1-3 0,1 0 0,-5 4 0,3-9 0,-3 8 0,4-8 0,1 4 0,0-5 0,-5 5 0,3-4 0,-3 4 0,4-1 0,1-2 0,0 2 0,-1-4 0,-4 5 0,4-4 0,-5 4 0,1 0 0,-1-4 0,-5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4:55:31.338"/>
    </inkml:context>
    <inkml:brush xml:id="br0">
      <inkml:brushProperty name="width" value="0.1" units="cm"/>
      <inkml:brushProperty name="height" value="0.1" units="cm"/>
      <inkml:brushProperty name="color" value="#FFFF00"/>
    </inkml:brush>
  </inkml:definitions>
  <inkml:trace contextRef="#ctx0" brushRef="#br0">1 442 24575,'0'-22'0,"0"3"0,5-11 0,1 7 0,6 0 0,-1 6 0,0 1 0,-1 5 0,1 1 0,0-6 0,-5 4 0,4-10 0,-4 10 0,6-10 0,-2 10 0,-3-4 0,2 6 0,-8-1 0,4 1 0,0 4 0,-4-4 0,3 4 0,1 0 0,-4-3 0,9 3 0,-4-4 0,4-1 0,-4 0 0,4 1 0,-5-1 0,6 1 0,0-1 0,-1 5 0,1 1 0,-1 5 0,1 0 0,0 0 0,-1 0 0,1 0 0,-1 0 0,-4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4:55:34.602"/>
    </inkml:context>
    <inkml:brush xml:id="br0">
      <inkml:brushProperty name="width" value="0.1" units="cm"/>
      <inkml:brushProperty name="height" value="0.1" units="cm"/>
      <inkml:brushProperty name="color" value="#FFFF00"/>
    </inkml:brush>
  </inkml:definitions>
  <inkml:trace contextRef="#ctx0" brushRef="#br0">1 1001 24575,'16'-16'0,"-4"4"0,4-4 0,-5 5 0,-1 1 0,1-1 0,-1 0 0,1 1 0,0 4 0,-1-3 0,1 3 0,-1 0 0,1-4 0,0 9 0,-1-4 0,-4 1 0,4 3 0,-9-9 0,8 9 0,-3-8 0,5 7 0,-1-7 0,1 8 0,-1-9 0,1 5 0,0-1 0,-1-4 0,1 9 0,-1-4 0,1 5 0,0 0 0,0-10 0,-1 8 0,1-9 0,0 11 0,-1 0 0,1 0 0,-5-4 0,3 2 0,-3-7 0,5 3 0,-1 0 0,1-3 0,0 3 0,5-5 0,-4 0 0,4 5 0,-6-3 0,1 7 0,-5-7 0,-1-2 0,5-7 0,3-5 0,4 6 0,5-5 0,-10 10 0,9-10 0,-3 10 0,0-10 0,-2 10 0,-5-4 0,-1 5 0,1 1 0,0-1 0,-1 5 0,1-3 0,-1 3 0,6-5 0,2 0 0,0-6 0,3 4 0,-3-3 0,5-1 0,-5 5 0,-2-4 0,0 5 0,-4 0 0,4 0 0,-5 5 0,-1-3 0,1 8 0,0-9 0,-1 9 0,-4-8 0,3 3 0,-3 0 0,5-4 0,-1 4 0,1 1 0,0-5 0,0-1 0,-1-1 0,1-4 0,0 10 0,0-4 0,-1 5 0,1-1 0,-1-4 0,1 4 0,-1-4 0,1 4 0,0-4 0,-5 5 0,3-6 0,-3 5 0,4-3 0,1 3 0,0 0 0,-1-4 0,1 5 0,-1-1 0,-4-4 0,4 9 0,-4-4 0,-1 1 0,5 3 0,-4-4 0,4 0 0,1 4 0,-5-4 0,-1 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4:55:38.011"/>
    </inkml:context>
    <inkml:brush xml:id="br0">
      <inkml:brushProperty name="width" value="0.1" units="cm"/>
      <inkml:brushProperty name="height" value="0.1" units="cm"/>
      <inkml:brushProperty name="color" value="#FFFF00"/>
    </inkml:brush>
  </inkml:definitions>
  <inkml:trace contextRef="#ctx0" brushRef="#br0">1 1370 24575,'29'-5'0,"2"-2"0,6-11 0,1 4 0,-8-9 0,6 10 0,-11-9 0,4 9 0,-12-3 0,5 4 0,-10 2 0,4 3 0,-5-2 0,-1 3 0,1 0 0,-5-3 0,3 7 0,-8-7 0,9 8 0,-4-9 0,4 5 0,1-6 0,-1 0 0,1 1 0,0-1 0,-1 5 0,1-3 0,-1 3 0,1-5 0,0 6 0,-1-5 0,1 9 0,-1-9 0,1 9 0,0-8 0,-6 3 0,5-5 0,-4 6 0,4-5 0,1 4 0,0 0 0,-1 2 0,-4-1 0,3 4 0,-3-9 0,5 9 0,-1-8 0,1 8 0,0-9 0,-1 9 0,1-8 0,-1 7 0,1-7 0,0 8 0,-1-4 0,1 0 0,-1 4 0,1-4 0,0 1 0,-1 3 0,1-9 0,-1 4 0,6 0 0,-4-3 0,10 8 0,-4-9 0,5 4 0,0-1 0,0-3 0,0 4 0,-6-1 0,5-3 0,-10 9 0,4-9 0,-6 9 0,11-9 0,-8 4 0,8 0 0,-10-4 0,5 9 0,-4-8 0,9 2 0,-9-3 0,10 3 0,-5-2 0,1 3 0,-2-5 0,-5 5 0,-1-4 0,1 9 0,-1-8 0,1 8 0,0-4 0,-6 0 0,5 4 0,-4-8 0,4 7 0,1-7 0,0 8 0,-6-9 0,5 9 0,-4-8 0,4 8 0,1-9 0,-1 9 0,1-8 0,0 3 0,-1 0 0,-4-4 0,4 9 0,-5-8 0,6 8 0,0-9 0,-1 4 0,1-4 0,-1-1 0,1 1 0,5-1 0,-4 0 0,10-6 0,-10 10 0,4-8 0,-6 9 0,1 0 0,0-3 0,-1 8 0,-4-9 0,3 4 0,-3 1 0,5-5 0,0 4 0,-1-4 0,1-1 0,5-5 0,1 4 0,1-5 0,3 6 0,-8-5 0,8 3 0,-8-3 0,8 4 0,-9 2 0,5-1 0,-7 0 0,1 5 0,-1-3 0,1 8 0,-1-9 0,1 9 0,0-8 0,-1 3 0,1 0 0,-1-4 0,1 5 0,0-6 0,-1 0 0,1 6 0,0-10 0,0 12 0,0-12 0,-1 9 0,1-4 0,-1-1 0,1 0 0,-1 1 0,1-1 0,0 1 0,-1 4 0,1-4 0,-1 4 0,1 1 0,0 0 0,-1 0 0,1 4 0,-1-4 0,1 1 0,0 2 0,-1-2 0,-4-1 0,3 4 0,-3-4 0,5 5 0,-5 0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4:55:23.940"/>
    </inkml:context>
    <inkml:brush xml:id="br0">
      <inkml:brushProperty name="width" value="0.12347" units="cm"/>
      <inkml:brushProperty name="height" value="0.12347" units="cm"/>
      <inkml:brushProperty name="color" value="#FF0000"/>
    </inkml:brush>
  </inkml:definitions>
  <inkml:trace contextRef="#ctx0" brushRef="#br0">1 0 24575,'22'0'0,"-4"0"0,3 0 0,-9 5 0,9 1 0,-9 5 0,4 0 0,-5 0 0,0 5 0,-1-4 0,1 4 0,-1-5 0,1 0 0,-1-1 0,-4 1 0,4-5 0,-9 3 0,3-3 0,1 0 0,-4 4 0,9-4 0,-5 4 0,6 1 0,-1 0 0,1-1 0,-1 1 0,1 0 0,-1-6 0,1 5 0,-1-9 0,1 4 0,-5 0 0,3 1 0,-8 4 0,8 1 0,-7 0 0,7-6 0,-8 5 0,8-4 0,-3 0 0,0 3 0,-1-3 0,-5 5 0,4-5 0,-2 3 0,2-3 0,1 5 0,-4-1 0,8 1 0,-8 0 0,9-1 0,-9 1 0,8-5 0,-8 3 0,4-3 0,0 5 0,-4 0 0,4-1 0,-1 1 0,-3 0 0,4-1 0,0 1 0,-4 0 0,4-1 0,-1-4 0,-3 4 0,4-4 0,0 4 0,1 1 0,-1 0 0,5 5 0,-4-4 0,5 4 0,-5 0 0,3-4 0,-8 4 0,4-5 0,0-5 0,-4 3 0,8-3 0,-8 5 0,8 0 0,-2 5 0,-1-4 0,4 10 0,-9-10 0,9 4 0,-9-5 0,4-1 0,-5 1 0,4 0 0,-3-1 0,4 1 0,-5 0 0,0-1 0,5 6 0,-4-4 0,4 5 0,-5-7 0,0 1 0,0 0 0,0-1 0,0 1 0,0 0 0,0-1 0,0 1 0,0 5 0,0 2 0,0-1 0,0-1 0,0-5 0,0 0 0,0-1 0,0 1 0,0 5 0,0 8 0,0 14 0,0 9 0,0 14 0,0-5 0,0 5 0,0-14 0,0 4 0,0-18 0,0 10 0,0-18 0,0-1 0,0-2 0,0-10 0,0 4 0,0 0 0,0-4 0,0 10 0,0-10 0,0 10 0,0-10 0,0 4 0,0-5 0,0-1 0,0 1 0,0 0 0,0-1 0,0 1 0,0 0 0,0-1 0,0 1 0,5 0 0,-4-1 0,4 1 0,0-1 0,-4 1 0,8-5 0,-3 4 0,4-5 0,1 6 0,0 5 0,-1-4 0,1 5 0,0-7 0,-1 1 0,1 0 0,-1-1 0,1 1 0,-6-1 0,5 1 0,-4 0 0,4 5 0,1-4 0,0 4 0,-1-5 0,1 5 0,0-4 0,0 4 0,-5-5 0,3-5 0,-8 3 0,8-3 0,-7 5 0,7 0 0,-3-1 0,4 1 0,1 0 0,-5-1 0,3 1 0,-8 0 0,8-1 0,-8 1 0,9-5 0,-9 3 0,4-3 0,-5 5 0,4-1 0,2 1 0,0 0 0,3-1 0,-8 1 0,4 0 0,0-1 0,-4 1 0,8 0 0,-3 5 0,0 2 0,4 5 0,-3 0 0,-1-6 0,4 0 0,-9-7 0,8 1 0,-8 0 0,4-1 0,-5 1 0,5-1 0,-4 1 0,8 0 0,-3-1 0,5 1 0,-6 0 0,0-1 0,0-4 0,-4 4 0,8-9 0,-8 8 0,9-7 0,-9 7 0,8-3 0,-3 5 0,0-1 0,3-4 0,-8 4 0,9-4 0,-5 4 0,1 1 0,4 0 0,-5-1 0,1 1 0,4 5 0,-4-4 0,0 4 0,3-5 0,-7 0 0,2-1 0,1-4 0,-4 4 0,4-4 0,-1 4 0,2 1 0,5 0 0,0 5 0,0 1 0,0 1 0,-1-2 0,-4-5 0,4 0 0,-9-1 0,3 1 0,1-5 0,-4 9 0,4 4 0,-5 12 0,5 6 0,2-5 0,4-9 0,0-1 0,0-10 0,0 10 0,0-10 0,0 4 0,-1-5 0,1 0 0,0 5 0,-1-4 0,2 10 0,-2-10 0,1 9 0,0-9 0,0 5 0,-1-7 0,1 1 0,-1-5 0,1 3 0,-1-3 0,1 5 0,-1 0 0,1-1 0,-1 1 0,1-1 0,0 7 0,4-1 0,-3 2 0,3-3 0,-9-4 0,3-5 0,-3 3 0,4-3 0,-4 5 0,4 0 0,-5-1 0,6 1 0,-1-1 0,1 1 0,-1 0 0,1 5 0,5-4 0,-3 5 0,2-6 0,1 5 0,-4-4 0,10 5 0,-10-1 0,4 2 0,1 0 0,-5-2 0,4 1 0,0-5 0,-3 5 0,3-1 0,-5-4 0,-1 4 0,1-5 0,-1 0 0,1-1 0,0 7 0,-1-5 0,1 4 0,-5-6 0,3-4 0,-7 4 0,7-9 0,-8 9 0,8-5 0,-3 6 0,5 0 0,-1-1 0,1 1 0,-1 0 0,1-1 0,-1 1 0,1 0 0,-1-1 0,1 1 0,-1 0 0,-4-1 0,3 1 0,-3 0 0,5-1 0,-1 1 0,1 5 0,-1-4 0,1 4 0,0-5 0,-1 0 0,-4-1 0,3-4 0,-7 4 0,7-4 0,-3 4 0,4 1 0,-4 0 0,3-1 0,-7 1 0,2 0 0,1-1 0,1 1 0,4 0 0,1-1 0,-1 1 0,1 0 0,0 5 0,-1-4 0,1 4 0,-1-5 0,1-5 0,-5 3 0,3-3 0,-3 5 0,4-5 0,1 3 0,-1-3 0,1 0 0,-1 3 0,1-8 0,-1 9 0,1-4 0,-1 0 0,1 3 0,-1-3 0,1 0 0,-1 4 0,1-4 0,-1 4 0,6 1 0,-4 0 0,9 0 0,-9 0 0,4 0 0,-5-5 0,-1 4 0,1-4 0,5-1 0,1 5 0,12-3 0,-10 4 0,8 1 0,-9-1 0,4 1 0,1 0 0,0-1 0,0 1 0,-6-6 0,4 4 0,-9-8 0,4 3 0,-5-5 0,-1 5 0,1-4 0,5 9 0,-5-4 0,11 0 0,-10 3 0,4-7 0,-6 7 0,1-8 0,-1 9 0,1-9 0,-1 8 0,1-7 0,-1 7 0,1-3 0,-1 0 0,0 3 0,1-3 0,-1 5 0,6 0 0,-5-5 0,4-2 0,-4-4 0,-5 5 0,3-4 0,-3 4 0,4 0 0,1-4 0,-1 8 0,6-2 0,-4-1 0,4 4 0,0-9 0,-4 8 0,4-8 0,-6 9 0,1-4 0,-1 0 0,1 3 0,-1-3 0,6 5 0,-4 0 0,9 0 0,-3 1 0,4-1 0,1 1 0,-5-1 0,-3-5 0,-4 4 0,-1-9 0,1 4 0,-1-1 0,1-3 0,-1 4 0,1 0 0,-1-4 0,6 9 0,2-9 0,4 10 0,-4-10 0,3 4 0,-9-5 0,9 0 0,-9 0 0,4 5 0,-5-4 0,-1 4 0,6-5 0,11 5 0,-1-4 0,13 10 0,-9-10 0,1 5 0,-2-1 0,-6-4 0,-1 4 0,1-5 0,-5 0 0,-3 5 0,1-4 0,-4 4 0,4-5 0,-5 5 0,-1-4 0,1 8 0,-1-3 0,6 0 0,-4 4 0,4-4 0,0-1 0,-4 5 0,4-9 0,-6 9 0,1-9 0,-1 8 0,1-8 0,-1 9 0,0-4 0,1 0 0,-1 3 0,1-8 0,-1 9 0,1-9 0,-1 4 0,-4 0 0,4-4 0,-5 3 0,6 1 0,-1-4 0,1 4 0,-1-5 0,1 5 0,5-4 0,1 9 0,6-9 0,0 9 0,-1-8 0,1 8 0,0-4 0,-6 1 0,-1-2 0,-5-5 0,5 5 0,-5-4 0,11 5 0,-10-2 0,9-2 0,-4 2 0,1 1 0,3-4 0,-9 9 0,9-9 0,-9 4 0,4-5 0,-5 0 0,-1 0 0,0 0 0,1 0 0,-5 4 0,3-3 0,-3 4 0,4-5 0,1 0 0,-1 5 0,1-4 0,-1 4 0,1-5 0,-1 5 0,1-4 0,-1 4 0,1-5 0,-1 4 0,1 2 0,-1 0 0,1 4 0,-1-9 0,1 8 0,-1-8 0,1 9 0,-1-9 0,6 9 0,-4-9 0,9 10 0,-9-10 0,10 9 0,-11-9 0,5 5 0,-5-6 0,-1 4 0,1-3 0,-1 4 0,1 0 0,-1-4 0,1 4 0,-1 0 0,1-4 0,-1 3 0,1-4 0,-1 5 0,1-4 0,-1 4 0,1-5 0,-1 5 0,1-4 0,-1 9 0,6-9 0,-4 8 0,9-8 0,-3 9 0,-1-8 0,4 8 0,-9-9 0,4 4 0,-5 0 0,-1-4 0,1 4 0,-1 0 0,0-4 0,1 8 0,5-8 0,1 9 0,6-3 0,0 4 0,-1 1 0,1-6 0,-5 4 0,3-9 0,-9 9 0,4-9 0,-6 4 0,1-5 0,-1 4 0,1-2 0,-1 7 0,6-8 0,-4 4 0,9 0 0,-3-4 0,4 10 0,-4-10 0,3 9 0,-9-8 0,14 8 0,-13-9 0,8 3 0,-11-4 0,6 6 0,-4-5 0,9 4 0,-9-5 0,10 0 0,-5 5 0,6-4 0,-6 5 0,4-6 0,-9 0 0,4 0 0,-5 0 0,5 0 0,-5 0 0,5 0 0,-5 4 0,-1-3 0,6 4 0,-4-5 0,9 5 0,-9-3 0,4 8 0,5-5 0,-8 1 0,13-1 0,-14 0 0,4-4 0,-6 8 0,1-7 0,-1 2 0,1 1 0,-1-4 0,1 4 0,-1 0 0,1-4 0,-1 8 0,6-7 0,-4 7 0,9-8 0,-9 9 0,9-9 0,-9 4 0,4-5 0,-5 0 0,5 5 0,-4-4 0,3 4 0,-4-5 0,-1 0 0,1 0 0,-1 0 0,1 0 0,-1 0 0,1 0 0,-1 0 0,1 0 0,-1 0 0,1 0 0,-1 0 0,1 0 0,-1 0 0,1 0 0,-1 0 0,1 0 0,-1 0 0,1 0 0,-1 0 0,1 0 0,-1 0 0,6 0 0,-4 0 0,9 0 0,-9 0 0,10 0 0,-11 0 0,5 0 0,-5 0 0,-1 0 0,1 0 0,-1 0 0,1 0 0,-1 0 0,1 0 0,-1 0 0,1 0 0,5 0 0,-4 0 0,3-4 0,-4 2 0,-1-2 0,1 4 0,-1-5 0,1 4 0,-1-9 0,1 9 0,-1-8 0,1 7 0,-1-7 0,1 8 0,-1-9 0,1 9 0,-1-8 0,1 7 0,-1-7 0,1 8 0,-1-9 0,1 4 0,-1-4 0,1-1 0,0-5 0,-1 4 0,1-4 0,5 5 0,-4 0 0,4 0 0,-6 0 0,1 0 0,-1 5 0,1 2 0,-1 4 0,1 0 0,-1 0 0,1 0 0,-1 0 0,-4-5 0,3 4 0,-3-9 0,10 4 0,-4 0 0,4-4 0,0 4 0,-4 0 0,4-4 0,-6 9 0,0-9 0,1 9 0,-1-4 0,-4 1 0,4 2 0,-5-7 0,6 8 0,-1-9 0,1 4 0,-1 0 0,1-3 0,-1 3 0,1 0 0,-1-3 0,1 7 0,-1-7 0,1 8 0,-1-9 0,1 4 0,4-4 0,-3-1 0,3 0 0,-5 6 0,1-5 0,-1 9 0,-4-9 0,3 9 0,-3-8 0,5 8 0,-1-9 0,1 4 0,-1 0 0,-4-3 0,3 8 0,-3-9 0,0 4 0,3-4 0,-3 4 0,0-4 0,3 4 0,-3-4 0,4-1 0,1 0 0,-1 1 0,1-1 0,-1 0 0,1 1 0,-1-1 0,1 0 0,-5 1 0,3 4 0,-3-4 0,4 4 0,-4-4 0,3 4 0,-3-4 0,5 4 0,-1-4 0,1 4 0,-5-4 0,3 4 0,-3 1 0,4-5 0,-4 4 0,3 0 0,-3-3 0,5 8 0,-1-9 0,1 9 0,-6-9 0,5 4 0,-4-4 0,4 4 0,1-4 0,-6 5 0,5-1 0,-4-4 0,4 4 0,0-4 0,1 4 0,-5-4 0,3 4 0,-3-4 0,4 4 0,-4-4 0,4 9 0,-9-8 0,8 7 0,-8-7 0,9 3 0,-5-5 0,6 1 0,-1-1 0,1 0 0,-1 1 0,-4-1 0,3 0 0,-3 1 0,5-1 0,-1 5 0,1-3 0,-1 3 0,1-5 0,-1 0 0,1 1 0,-1 4 0,-4-4 0,3 4 0,-3 1 0,0-5 0,3 9 0,-8-9 0,9 9 0,-9-8 0,8 3 0,-3-5 0,5 1 0,-1-1 0,1 0 0,-1 1 0,1-7 0,-1 5 0,1-4 0,0 5 0,-1 1 0,1 4 0,-1-4 0,1 4 0,-5-4 0,3 4 0,-3-4 0,0 5 0,3-1 0,-3-4 0,4 4 0,1-4 0,-1-1 0,1 0 0,-1 1 0,1-1 0,-6 0 0,5 5 0,-4-3 0,4 3 0,1-10 0,0 4 0,0-10 0,-1 10 0,2-10 0,-2 10 0,2-10 0,4 10 0,-4-4 0,4-1 0,-5 5 0,0-4 0,0 0 0,-1 4 0,1-5 0,0 1 0,5 4 0,-3-10 0,3 9 0,-6-3 0,1 6 0,4-6 0,-3 9 0,-2-7 0,-5 8 0,0-5 0,0 1 0,6-7 0,0 5 0,0-4 0,5 5 0,-4 0 0,3 0 0,-4 1 0,-1-1 0,1 0 0,-1 1 0,-4-1 0,4 0 0,-5 1 0,6-1 0,-1 0 0,1 1 0,0-6 0,-1 4 0,1-5 0,0 7 0,-1-1 0,1 0 0,-1 1 0,1-1 0,-1 0 0,1 1 0,-1-1 0,1 0 0,-1 1 0,1-1 0,-1 0 0,0 1 0,1-1 0,-5 0 0,3 6 0,-8-5 0,9 9 0,-5-9 0,6 5 0,-1-1 0,1-4 0,-1 4 0,1 0 0,-1-3 0,1 3 0,-1-5 0,1 5 0,-1-3 0,-4 3 0,3 0 0,-3 1 0,5 1 0,-1-2 0,1 0 0,-5-4 0,3 9 0,-8-8 0,8 7 0,-7-7 0,7 8 0,-3-9 0,4 4 0,1-4 0,-1 4 0,1-4 0,-1 4 0,1-10 0,0 4 0,-1-4 0,6 5 0,-4 0 0,4 0 0,0 0 0,-4 0 0,9 0 0,-9 0 0,4 0 0,0 0 0,-4 0 0,4 0 0,-6 5 0,1-3 0,-1 8 0,1-9 0,-1 9 0,1-4 0,-5 0 0,3 4 0,-3-8 0,4 3 0,1-5 0,-1 0 0,1 1 0,-1-1 0,1 1 0,-1 4 0,1-4 0,-1 9 0,-4-9 0,3 9 0,-8-8 0,9 8 0,-9-9 0,8 9 0,-8-9 0,9 5 0,-4-1 0,-1-4 0,5 9 0,-9-8 0,8 7 0,-8-7 0,9 3 0,-5-5 0,6 5 0,-5-3 0,3 3 0,-3 0 0,0-3 0,-2 3 0,1 0 0,-4-4 0,9 9 0,-5-8 0,6 3 0,-1-5 0,1 0 0,-1 1 0,-4-1 0,3 5 0,-3-3 0,0 3 0,3 0 0,-7-4 0,7 9 0,-8-8 0,4 3 0,-1 0 0,-2-4 0,2 9 0,-4-4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4:55:26.848"/>
    </inkml:context>
    <inkml:brush xml:id="br0">
      <inkml:brushProperty name="width" value="0.12347" units="cm"/>
      <inkml:brushProperty name="height" value="0.12347" units="cm"/>
      <inkml:brushProperty name="color" value="#FFFF00"/>
    </inkml:brush>
  </inkml:definitions>
  <inkml:trace contextRef="#ctx0" brushRef="#br0">12 1045 24575,'0'-38'0,"0"1"0,0-8 0,0 6 0,-5 1 0,4 8 0,-5 7 0,6 6 0,0 0 0,0 7 0,0-1 0,0 0 0,0 1 0,0-1 0,0 0 0,0 1 0,0-6 0,0 4 0,0-10 0,0 10 0,0-10 0,0 4 0,0 1 0,0 1 0,0-1 0,0 5 0,0-9 0,0 9 0,0-10 0,0 4 0,0-5 0,0 0 0,0 5 0,0-3 0,0 9 0,0-5 0,0 7 0,0-1 0,0 0 0,0 1 0,0-1 0,0-5 0,0 4 0,0-4 0,0 0 0,5 3 0,-4-3 0,4 6 0,0 4 0,-4-4 0,4 4 0,-1-4 0,2-1 0,0 0 0,4 1 0,-9-1 0,8 0 0,-8 1 0,9-1 0,-9 0 0,8 5 0,-7-3 0,2 3 0,1 0 0,-4-3 0,4-3 0,-5 5 0,0-3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4:56:01.465"/>
    </inkml:context>
    <inkml:brush xml:id="br0">
      <inkml:brushProperty name="width" value="0.12347" units="cm"/>
      <inkml:brushProperty name="height" value="0.12347" units="cm"/>
      <inkml:brushProperty name="color" value="#FF0000"/>
    </inkml:brush>
  </inkml:definitions>
  <inkml:trace contextRef="#ctx0" brushRef="#br0">575 0 24575,'0'23'0,"0"7"0,0-5 0,0 4 0,0 0 0,0-4 0,0-1 0,0-2 0,0-10 0,0 4 0,0-5 0,0-1 0,0 7 0,0-5 0,0 4 0,0 0 0,0 2 0,0 5 0,0 0 0,0 0 0,0 0 0,0 0 0,0-5 0,0 4 0,0-10 0,0 4 0,0-5 0,0-1 0,0 1 0,0 0 0,0-1 0,0 1 0,0-1 0,0 1 0,5 0 0,-4 5 0,3-4 0,-4 4 0,0-5 0,0 0 0,0-1 0,0 1 0,0 0 0,0-1 0,0 1 0,0-1 0,0 1 0,0 0 0,0 5 0,0 2 0,5-1 0,-4 10 0,9-9 0,-9 5 0,5-7 0,-6-5 0,0-1 0,0 1 0,0 0 0,0-1 0,0 1 0,5 5 0,-4-4 0,4 10 0,-5-5 0,0 1 0,5 4 0,-4-10 0,5 4 0,-6-5 0,0-1 0,0 1 0,0 0 0,0-1 0,0 1 0,0 0 0,0 5 0,0-4 0,4 4 0,-3-5 0,4 5 0,-5-4 0,0 4 0,0-5 0,0-1 0,0 1 0,0 0 0,0-1 0,0 1 0,0 0 0,0-1 0,0 1 0,0 0 0,0-1 0,0 1 0,0 0 0,0-1 0,0 1 0,0 0 0,0-1 0,0 1 0,0 0 0,0-1 0,0 1 0,0 0 0,0-1 0,0 1 0,0 0 0,0-1 0,0 6 0,0-4 0,0 10 0,0-10 0,0 4 0,0-5 0,0 0 0,0-1 0,0 1 0,0 5 0,0-4 0,0 4 0,0 1 0,0-5 0,0 9 0,0-8 0,0 7 0,0-8 0,0 4 0,0-6 0,0 1 0,0 0 0,0-1 0,0 1 0,0 0 0,0-1 0,0 1 0,0 0 0,0 5 0,0-4 0,0 4 0,0-5 0,0-1 0,0 1 0,0 0 0,0-1 0,0 1 0,0 0 0,0-1 0,0 1 0,0 0 0,0 5 0,0-4 0,0 10 0,-5-10 0,4 4 0,-3-6 0,4 1 0,0 0 0,0-1 0,0 7 0,-5-5 0,4 4 0,-4-5 0,5-1 0,-5 6 0,4-4 0,-5 10 0,6-10 0,-4 4 0,3-5 0,-4 0 0,0-1 0,4 1 0,-4 0 0,1-1 0,-2 1 0,0 0 0,-4-1 0,9 1 0,-9 5 0,4-4 0,-5 4 0,0 1 0,5-5 0,-3 4 0,3-5 0,0-1 0,-4 1 0,9-1 0,-3 1 0,-1 0 0,4-1 0,-9 1 0,9 0 0,-8-1 0,7 1 0,-7 0 0,3 5 0,0-4 0,1 4 0,0-5 0,4-1 0,-4 1 0,0-5 0,4 4 0,-4-5 0,1 6 0,3 0 0,-9-1 0,9 1 0,-8 0 0,3-1 0,0 1 0,-4 0 0,4-1 0,1 1 0,0 5 0,0-4 0,4 4 0,-8-5 0,7 0 0,-2-1 0,-1 1 0,-1 0 0,0-1 0,-4 7 0,9-5 0,-9 4 0,9-6 0,-8 1 0,8 0 0,-4-1 0,0 6 0,4-4 0,-8-2 0,7 0 0,-2-4 0,-1 4 0,4 1 0,-9 0 0,9-1 0,-4 1 0,1 0 0,3-1 0,-9 1 0,9 0 0,-8-1 0,7 1 0,-2 0 0,-1-1 0,4 1 0,-4 0 0,5-1 0,-5 1 0,4 0 0,-3-1 0,-1 1 0,4 0 0,-4-1 0,5 1 0,0-1 0,-5 1 0,4 0 0,-4-1 0,0 7 0,4-5 0,-4 4 0,0-5 0,4-1 0,-4 1 0,1 0 0,2-1 0,-2 1 0,-1-1 0,4 1 0,-9 0 0,9-1 0,-4 1 0,1 0 0,3-1 0,-4 1 0,0 0 0,4-1 0,-8 1 0,7 0 0,-2-1 0,4 1 0,-5-5 0,4 3 0,-4-3 0,5 5 0,0 0 0,0-1 0,0 1 0,0 0 0,0-1 0,-5 1 0,4 0 0,-4-1 0,5 1 0,0 0 0,0-1 0,0 1 0,-4 0 0,3-1 0,-4 1 0,5-1 0,-5 1 0,4 5 0,-4 2 0,1 0 0,2-2 0,-2-6 0,4 1 0,0 5 0,0-4 0,0 4 0,0 1 0,-5-5 0,4 9 0,-4-9 0,5 10 0,0-10 0,0 10 0,0-10 0,0 4 0,0-5 0,0 0 0,0-1 0,0 1 0,0 0 0,0-1 0,0 1 0,0 0 0,0-1 0,0 1 0,0-1 0,0 1 0,0 0 0,0-1 0,0 1 0,0 0 0,0-1 0,0 1 0,0 0 0,0-1 0,0 1 0,0 0 0,0-1 0,0 1 0,0 0 0,0 5 0,0-4 0,0 4 0,0-5 0,0-1 0,0 1 0,0 0 0,0-1 0,0 1 0,0 0 0,0-1 0,0 1 0,0 0 0,0-1 0,0 7 0,0-5 0,0 4 0,0 0 0,0-4 0,0 4 0,0-5 0,0 0 0,0 5 0,0-4 0,0 4 0,0-5 0,0 5 0,0-4 0,0 4 0,0-5 0,0-1 0,0 1 0,0 0 0,0-1 0,0 1 0,0 0 0,0 4 0,0-3 0,0 3 0,0-4 0,0 0 0,0-1 0,0 1 0,0 5 0,0-4 0,0 4 0,0 1 0,0-5 0,0 4 0,0-6 0,0 1 0,0 0 0,0-1 0,0 7 0,0-5 0,0 4 0,0-6 0,0 1 0,0 5 0,0-4 0,0 5 0,0-1 0,0-4 0,0 4 0,0-5 0,0-1 0,0 7 0,0-5 0,0 4 0,0-6 0,0 1 0,0 0 0,0-1 0,0 1 0,0 0 0,0-1 0,0 1 0,0 0 0,0-1 0,0 1 0,0 0 0,0-1 0,0 1 0,0 0 0,0-1 0,0 1 0,0 0 0,0-1 0,0 1 0,0 0 0,0-1 0,0 1 0,0 0 0,0-1 0,0 1 0,0 0 0,0-1 0,0 1 0,0-5 0,0-2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083AE59-8E21-449F-86DA-5BE297010864}"/>
              </a:ext>
            </a:extLst>
          </p:cNvPr>
          <p:cNvSpPr>
            <a:spLocks noGrp="1"/>
          </p:cNvSpPr>
          <p:nvPr>
            <p:ph type="dt" sz="half" idx="10"/>
          </p:nvPr>
        </p:nvSpPr>
        <p:spPr/>
        <p:txBody>
          <a:bodyPr/>
          <a:lstStyle/>
          <a:p>
            <a:fld id="{655A5808-3B61-48CC-92EF-85AC2E0DFA56}" type="datetime2">
              <a:rPr lang="en-US" smtClean="0"/>
              <a:t>Friday, March 17, 2023</a:t>
            </a:fld>
            <a:endParaRPr lang="en-US"/>
          </a:p>
        </p:txBody>
      </p:sp>
      <p:sp>
        <p:nvSpPr>
          <p:cNvPr id="6" name="Slide Number Placeholder 5">
            <a:extLst>
              <a:ext uri="{FF2B5EF4-FFF2-40B4-BE49-F238E27FC236}">
                <a16:creationId xmlns:a16="http://schemas.microsoft.com/office/drawing/2014/main" xmlns="" id="{1CC0A488-07A7-42F9-B1DF-68545B75417D}"/>
              </a:ext>
            </a:extLst>
          </p:cNvPr>
          <p:cNvSpPr>
            <a:spLocks noGrp="1"/>
          </p:cNvSpPr>
          <p:nvPr>
            <p:ph type="sldNum" sz="quarter" idx="12"/>
          </p:nvPr>
        </p:nvSpPr>
        <p:spPr/>
        <p:txBody>
          <a:bodyPr/>
          <a:lstStyle/>
          <a:p>
            <a:fld id="{C01389E6-C847-4AD0-B56D-D205B2EAB1EE}" type="slidenum">
              <a:rPr lang="en-US" smtClean="0"/>
              <a:t>‹N°›</a:t>
            </a:fld>
            <a:endParaRPr lang="en-US"/>
          </a:p>
        </p:txBody>
      </p:sp>
      <p:sp>
        <p:nvSpPr>
          <p:cNvPr id="7" name="Rectangle 12">
            <a:extLst>
              <a:ext uri="{FF2B5EF4-FFF2-40B4-BE49-F238E27FC236}">
                <a16:creationId xmlns:a16="http://schemas.microsoft.com/office/drawing/2014/main" xmlns="" id="{2AB36DB5-F10D-4EDB-87E2-ECB9301FFC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xmlns=""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4">
            <a:extLst>
              <a:ext uri="{FF2B5EF4-FFF2-40B4-BE49-F238E27FC236}">
                <a16:creationId xmlns:a16="http://schemas.microsoft.com/office/drawing/2014/main" xmlns="" id="{446F195D-95DC-419E-BBC1-E2B601A606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xmlns=""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AA065953-3D69-4CD4-80C3-DF10DEB4C7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xmlns=""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7B674CB-3709-4ACF-BB61-29ADEA3D41BE}"/>
              </a:ext>
            </a:extLst>
          </p:cNvPr>
          <p:cNvSpPr>
            <a:spLocks noGrp="1"/>
          </p:cNvSpPr>
          <p:nvPr>
            <p:ph type="ctrTitle"/>
          </p:nvPr>
        </p:nvSpPr>
        <p:spPr>
          <a:xfrm>
            <a:off x="6343649" y="1362075"/>
            <a:ext cx="5153025" cy="2939796"/>
          </a:xfrm>
        </p:spPr>
        <p:txBody>
          <a:bodyPr lIns="0" tIns="0" rIns="0" bIns="0" anchor="b">
            <a:noAutofit/>
          </a:bodyPr>
          <a:lstStyle>
            <a:lvl1pPr algn="ctr">
              <a:defRPr sz="4000" spc="7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E06DA6BE-9B64-48FC-92D1-EF0D426A3974}"/>
              </a:ext>
            </a:extLst>
          </p:cNvPr>
          <p:cNvSpPr>
            <a:spLocks noGrp="1"/>
          </p:cNvSpPr>
          <p:nvPr>
            <p:ph type="subTitle" idx="1"/>
          </p:nvPr>
        </p:nvSpPr>
        <p:spPr>
          <a:xfrm>
            <a:off x="6457950" y="4565142"/>
            <a:ext cx="489585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Oval 16">
            <a:extLst>
              <a:ext uri="{FF2B5EF4-FFF2-40B4-BE49-F238E27FC236}">
                <a16:creationId xmlns:a16="http://schemas.microsoft.com/office/drawing/2014/main" xmlns="" id="{2256CF5B-1DAD-4912-86B9-FCA733692F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xmlns=""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Espace réservé pour une image  13"/>
          <p:cNvSpPr>
            <a:spLocks noGrp="1"/>
          </p:cNvSpPr>
          <p:nvPr>
            <p:ph type="pic" sz="quarter" idx="13"/>
          </p:nvPr>
        </p:nvSpPr>
        <p:spPr>
          <a:xfrm>
            <a:off x="0" y="0"/>
            <a:ext cx="4587875" cy="6856413"/>
          </a:xfrm>
        </p:spPr>
        <p:txBody>
          <a:bodyPr/>
          <a:lstStyle/>
          <a:p>
            <a:endParaRPr lang="fr-FR"/>
          </a:p>
        </p:txBody>
      </p:sp>
    </p:spTree>
    <p:extLst>
      <p:ext uri="{BB962C8B-B14F-4D97-AF65-F5344CB8AC3E}">
        <p14:creationId xmlns:p14="http://schemas.microsoft.com/office/powerpoint/2010/main" val="3488534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A45EE9-11D3-436C-9D73-1AA6CCDB165F}"/>
              </a:ext>
            </a:extLst>
          </p:cNvPr>
          <p:cNvSpPr>
            <a:spLocks noGrp="1"/>
          </p:cNvSpPr>
          <p:nvPr>
            <p:ph type="dt" sz="half" idx="10"/>
          </p:nvPr>
        </p:nvSpPr>
        <p:spPr/>
        <p:txBody>
          <a:bodyPr/>
          <a:lstStyle/>
          <a:p>
            <a:fld id="{2F3AF3C6-0FD4-4939-991C-00DDE5C56815}" type="datetime2">
              <a:rPr lang="en-US" smtClean="0"/>
              <a:t>Friday, March 17, 2023</a:t>
            </a:fld>
            <a:endParaRPr lang="en-US"/>
          </a:p>
        </p:txBody>
      </p:sp>
      <p:sp>
        <p:nvSpPr>
          <p:cNvPr id="5" name="Footer Placeholder 4">
            <a:extLst>
              <a:ext uri="{FF2B5EF4-FFF2-40B4-BE49-F238E27FC236}">
                <a16:creationId xmlns:a16="http://schemas.microsoft.com/office/drawing/2014/main" xmlns=""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265F17-AD75-4B7E-970D-5D4DBD5D170C}"/>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339334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C12CB-05D8-4D62-BDC5-812DB6DD04CD}"/>
              </a:ext>
            </a:extLst>
          </p:cNvPr>
          <p:cNvSpPr>
            <a:spLocks noGrp="1"/>
          </p:cNvSpPr>
          <p:nvPr>
            <p:ph type="title"/>
          </p:nvPr>
        </p:nvSpPr>
        <p:spPr>
          <a:xfrm>
            <a:off x="1371600" y="1709738"/>
            <a:ext cx="9966960" cy="2852737"/>
          </a:xfrm>
        </p:spPr>
        <p:txBody>
          <a:bodyPr anchor="b">
            <a:normAutofit/>
          </a:bodyPr>
          <a:lstStyle>
            <a:lvl1pPr algn="ctr">
              <a:lnSpc>
                <a:spcPct val="100000"/>
              </a:lnSpc>
              <a:defRPr sz="4400" spc="750" baseline="0"/>
            </a:lvl1pPr>
          </a:lstStyle>
          <a:p>
            <a:r>
              <a:rPr lang="en-US" dirty="0"/>
              <a:t>Click to edit Master title style</a:t>
            </a:r>
          </a:p>
        </p:txBody>
      </p:sp>
      <p:sp>
        <p:nvSpPr>
          <p:cNvPr id="3" name="Text Placeholder 2">
            <a:extLst>
              <a:ext uri="{FF2B5EF4-FFF2-40B4-BE49-F238E27FC236}">
                <a16:creationId xmlns:a16="http://schemas.microsoft.com/office/drawing/2014/main" xmlns="" id="{7C52F020-8516-4B9E-B455-5731ED6C9E9E}"/>
              </a:ext>
            </a:extLst>
          </p:cNvPr>
          <p:cNvSpPr>
            <a:spLocks noGrp="1"/>
          </p:cNvSpPr>
          <p:nvPr>
            <p:ph type="body" idx="1"/>
          </p:nvPr>
        </p:nvSpPr>
        <p:spPr>
          <a:xfrm>
            <a:off x="1371600" y="4974336"/>
            <a:ext cx="9966961" cy="1115568"/>
          </a:xfrm>
        </p:spPr>
        <p:txBody>
          <a:bodyPr>
            <a:normAutofit/>
          </a:bodyPr>
          <a:lstStyle>
            <a:lvl1pPr marL="0" indent="0" algn="ctr">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7C822993-6E28-44BB-B983-095B476B801A}"/>
              </a:ext>
            </a:extLst>
          </p:cNvPr>
          <p:cNvSpPr>
            <a:spLocks noGrp="1"/>
          </p:cNvSpPr>
          <p:nvPr>
            <p:ph type="dt" sz="half" idx="10"/>
          </p:nvPr>
        </p:nvSpPr>
        <p:spPr/>
        <p:txBody>
          <a:bodyPr/>
          <a:lstStyle/>
          <a:p>
            <a:fld id="{86807482-8128-47C6-A8DD-6452B0291CFF}" type="datetime2">
              <a:rPr lang="en-US" smtClean="0"/>
              <a:t>Friday, March 17, 2023</a:t>
            </a:fld>
            <a:endParaRPr lang="en-US"/>
          </a:p>
        </p:txBody>
      </p:sp>
      <p:sp>
        <p:nvSpPr>
          <p:cNvPr id="5" name="Footer Placeholder 4">
            <a:extLst>
              <a:ext uri="{FF2B5EF4-FFF2-40B4-BE49-F238E27FC236}">
                <a16:creationId xmlns:a16="http://schemas.microsoft.com/office/drawing/2014/main" xmlns=""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9A076D-47C1-49CD-9A8B-956DB3FC31F7}"/>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3110733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68C50007-C799-4117-8ACD-5EE980E63F17}"/>
              </a:ext>
            </a:extLst>
          </p:cNvPr>
          <p:cNvSpPr>
            <a:spLocks noGrp="1"/>
          </p:cNvSpPr>
          <p:nvPr>
            <p:ph type="dt" sz="half" idx="10"/>
          </p:nvPr>
        </p:nvSpPr>
        <p:spPr/>
        <p:txBody>
          <a:bodyPr/>
          <a:lstStyle/>
          <a:p>
            <a:fld id="{37903F25-275E-41DE-BE3B-EBF0DB49F9B1}" type="datetime2">
              <a:rPr lang="en-US" smtClean="0"/>
              <a:t>Friday, March 17, 2023</a:t>
            </a:fld>
            <a:endParaRPr lang="en-US"/>
          </a:p>
        </p:txBody>
      </p:sp>
      <p:sp>
        <p:nvSpPr>
          <p:cNvPr id="6" name="Footer Placeholder 5">
            <a:extLst>
              <a:ext uri="{FF2B5EF4-FFF2-40B4-BE49-F238E27FC236}">
                <a16:creationId xmlns:a16="http://schemas.microsoft.com/office/drawing/2014/main" xmlns=""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9D8C08-BF20-4D5E-9004-0C075C36D8A4}"/>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72506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C9E28E-1389-47AF-B3EB-22571417ACBE}"/>
              </a:ext>
            </a:extLst>
          </p:cNvPr>
          <p:cNvSpPr>
            <a:spLocks noGrp="1"/>
          </p:cNvSpPr>
          <p:nvPr>
            <p:ph type="dt" sz="half" idx="10"/>
          </p:nvPr>
        </p:nvSpPr>
        <p:spPr/>
        <p:txBody>
          <a:bodyPr/>
          <a:lstStyle/>
          <a:p>
            <a:fld id="{D4F6D862-A06D-436F-A92E-EBAAD50B6E50}" type="datetime2">
              <a:rPr lang="en-US" smtClean="0"/>
              <a:t>Friday, March 17, 2023</a:t>
            </a:fld>
            <a:endParaRPr lang="en-US"/>
          </a:p>
        </p:txBody>
      </p:sp>
      <p:sp>
        <p:nvSpPr>
          <p:cNvPr id="3" name="Footer Placeholder 2">
            <a:extLst>
              <a:ext uri="{FF2B5EF4-FFF2-40B4-BE49-F238E27FC236}">
                <a16:creationId xmlns:a16="http://schemas.microsoft.com/office/drawing/2014/main" xmlns=""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771B3C5-CEC7-427F-931C-1318C421BEF9}"/>
              </a:ext>
            </a:extLst>
          </p:cNvPr>
          <p:cNvSpPr>
            <a:spLocks noGrp="1"/>
          </p:cNvSpPr>
          <p:nvPr>
            <p:ph type="sldNum" sz="quarter" idx="12"/>
          </p:nvPr>
        </p:nvSpPr>
        <p:spPr/>
        <p:txBody>
          <a:bodyPr/>
          <a:lstStyle/>
          <a:p>
            <a:fld id="{C01389E6-C847-4AD0-B56D-D205B2EAB1EE}" type="slidenum">
              <a:rPr lang="en-US" smtClean="0"/>
              <a:t>‹N°›</a:t>
            </a:fld>
            <a:endParaRPr lang="en-US"/>
          </a:p>
        </p:txBody>
      </p:sp>
      <p:pic>
        <p:nvPicPr>
          <p:cNvPr id="205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52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964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5A3535-184C-438C-AE91-9C42B7C5AFB6}"/>
              </a:ext>
            </a:extLst>
          </p:cNvPr>
          <p:cNvSpPr>
            <a:spLocks noGrp="1"/>
          </p:cNvSpPr>
          <p:nvPr>
            <p:ph type="dt" sz="half" idx="10"/>
          </p:nvPr>
        </p:nvSpPr>
        <p:spPr/>
        <p:txBody>
          <a:bodyPr/>
          <a:lstStyle/>
          <a:p>
            <a:fld id="{B73E0B7D-2260-4809-8F0A-9E5F3E24F169}" type="datetime2">
              <a:rPr lang="en-US" smtClean="0"/>
              <a:t>Friday, March 17, 2023</a:t>
            </a:fld>
            <a:endParaRPr lang="en-US"/>
          </a:p>
        </p:txBody>
      </p:sp>
      <p:sp>
        <p:nvSpPr>
          <p:cNvPr id="6" name="Footer Placeholder 5">
            <a:extLst>
              <a:ext uri="{FF2B5EF4-FFF2-40B4-BE49-F238E27FC236}">
                <a16:creationId xmlns:a16="http://schemas.microsoft.com/office/drawing/2014/main" xmlns=""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4E6563-0AB6-4038-A12B-A259552DB66C}"/>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3891365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5E706DF-52A3-4F34-9BF5-E1ACD5D54283}"/>
              </a:ext>
            </a:extLst>
          </p:cNvPr>
          <p:cNvSpPr>
            <a:spLocks noGrp="1"/>
          </p:cNvSpPr>
          <p:nvPr>
            <p:ph type="dt" sz="half" idx="10"/>
          </p:nvPr>
        </p:nvSpPr>
        <p:spPr/>
        <p:txBody>
          <a:bodyPr/>
          <a:lstStyle/>
          <a:p>
            <a:fld id="{3C8E4735-C637-46A3-94EB-AB3AC4188D2F}" type="datetime2">
              <a:rPr lang="en-US" smtClean="0"/>
              <a:t>Friday, March 17, 2023</a:t>
            </a:fld>
            <a:endParaRPr lang="en-US"/>
          </a:p>
        </p:txBody>
      </p:sp>
      <p:sp>
        <p:nvSpPr>
          <p:cNvPr id="6" name="Footer Placeholder 5">
            <a:extLst>
              <a:ext uri="{FF2B5EF4-FFF2-40B4-BE49-F238E27FC236}">
                <a16:creationId xmlns:a16="http://schemas.microsoft.com/office/drawing/2014/main" xmlns=""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686F8F-3D62-4CEC-AD9A-B70848E6A81C}"/>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1539509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xmlns=""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Friday, March 17, 2023</a:t>
            </a:fld>
            <a:endParaRPr lang="en-US" cap="all" dirty="0"/>
          </a:p>
        </p:txBody>
      </p:sp>
      <p:sp>
        <p:nvSpPr>
          <p:cNvPr id="5" name="Footer Placeholder 4">
            <a:extLst>
              <a:ext uri="{FF2B5EF4-FFF2-40B4-BE49-F238E27FC236}">
                <a16:creationId xmlns:a16="http://schemas.microsoft.com/office/drawing/2014/main" xmlns=""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xmlns=""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‹N°›</a:t>
            </a:fld>
            <a:endParaRPr lang="en-US" sz="800" dirty="0"/>
          </a:p>
        </p:txBody>
      </p:sp>
    </p:spTree>
    <p:extLst>
      <p:ext uri="{BB962C8B-B14F-4D97-AF65-F5344CB8AC3E}">
        <p14:creationId xmlns:p14="http://schemas.microsoft.com/office/powerpoint/2010/main" val="316237938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5" r:id="rId5"/>
    <p:sldLayoutId id="2147483664" r:id="rId6"/>
    <p:sldLayoutId id="2147483663" r:id="rId7"/>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5.xml"/><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customXml" Target="../ink/ink14.xml"/><Relationship Id="rId18"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customXml" Target="../ink/ink11.xml"/><Relationship Id="rId12" Type="http://schemas.openxmlformats.org/officeDocument/2006/relationships/image" Target="../media/image35.png"/><Relationship Id="rId17" Type="http://schemas.openxmlformats.org/officeDocument/2006/relationships/customXml" Target="../ink/ink16.xml"/><Relationship Id="rId2" Type="http://schemas.openxmlformats.org/officeDocument/2006/relationships/image" Target="../media/image29.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customXml" Target="../ink/ink13.xml"/><Relationship Id="rId5" Type="http://schemas.openxmlformats.org/officeDocument/2006/relationships/customXml" Target="../ink/ink10.xml"/><Relationship Id="rId15" Type="http://schemas.openxmlformats.org/officeDocument/2006/relationships/customXml" Target="../ink/ink15.xml"/><Relationship Id="rId10" Type="http://schemas.openxmlformats.org/officeDocument/2006/relationships/image" Target="../media/image34.png"/><Relationship Id="rId19" Type="http://schemas.openxmlformats.org/officeDocument/2006/relationships/customXml" Target="../ink/ink17.xml"/><Relationship Id="rId4" Type="http://schemas.openxmlformats.org/officeDocument/2006/relationships/image" Target="../media/image5.png"/><Relationship Id="rId9" Type="http://schemas.openxmlformats.org/officeDocument/2006/relationships/customXml" Target="../ink/ink12.xml"/><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customXml" Target="../ink/ink18.xml"/><Relationship Id="rId7" Type="http://schemas.openxmlformats.org/officeDocument/2006/relationships/customXml" Target="../ink/ink20.xml"/><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customXml" Target="../ink/ink19.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media/image36.png"/><Relationship Id="rId18" Type="http://schemas.openxmlformats.org/officeDocument/2006/relationships/customXml" Target="../ink/ink28.xml"/><Relationship Id="rId3" Type="http://schemas.openxmlformats.org/officeDocument/2006/relationships/image" Target="../media/image5.png"/><Relationship Id="rId7" Type="http://schemas.openxmlformats.org/officeDocument/2006/relationships/image" Target="../media/image33.png"/><Relationship Id="rId12" Type="http://schemas.openxmlformats.org/officeDocument/2006/relationships/customXml" Target="../ink/ink25.xml"/><Relationship Id="rId17" Type="http://schemas.openxmlformats.org/officeDocument/2006/relationships/image" Target="../media/image38.png"/><Relationship Id="rId2" Type="http://schemas.openxmlformats.org/officeDocument/2006/relationships/image" Target="../media/image46.png"/><Relationship Id="rId16" Type="http://schemas.openxmlformats.org/officeDocument/2006/relationships/customXml" Target="../ink/ink27.xml"/><Relationship Id="rId1" Type="http://schemas.openxmlformats.org/officeDocument/2006/relationships/slideLayout" Target="../slideLayouts/slideLayout3.xml"/><Relationship Id="rId6" Type="http://schemas.openxmlformats.org/officeDocument/2006/relationships/customXml" Target="../ink/ink22.xml"/><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37.png"/><Relationship Id="rId10" Type="http://schemas.openxmlformats.org/officeDocument/2006/relationships/customXml" Target="../ink/ink24.xml"/><Relationship Id="rId19" Type="http://schemas.openxmlformats.org/officeDocument/2006/relationships/image" Target="../media/image39.png"/><Relationship Id="rId4" Type="http://schemas.openxmlformats.org/officeDocument/2006/relationships/customXml" Target="../ink/ink21.xml"/><Relationship Id="rId9" Type="http://schemas.openxmlformats.org/officeDocument/2006/relationships/image" Target="../media/image34.png"/><Relationship Id="rId14" Type="http://schemas.openxmlformats.org/officeDocument/2006/relationships/customXml" Target="../ink/ink26.xml"/></Relationships>
</file>

<file path=ppt/slides/_rels/slide18.xml.rels><?xml version="1.0" encoding="UTF-8" standalone="yes"?>
<Relationships xmlns="http://schemas.openxmlformats.org/package/2006/relationships"><Relationship Id="rId3" Type="http://schemas.openxmlformats.org/officeDocument/2006/relationships/hyperlink" Target="https://agupubs.onlinelibrary.wiley.com/doi/full/10.1029/2004GC000896#ggge655-bib-0046" TargetMode="External"/><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researchgate.net/profile/Kamil-Kayabali"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youtube.com/watch?v=5JW_QPtyJsA" TargetMode="Externa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hyperlink" Target="https://www.youtube.com/watch?v=CiNqCwTQMoo" TargetMode="Externa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customXml" Target="../ink/ink6.xml"/><Relationship Id="rId18" Type="http://schemas.openxmlformats.org/officeDocument/2006/relationships/image" Target="../media/image14.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1.png"/><Relationship Id="rId17" Type="http://schemas.openxmlformats.org/officeDocument/2006/relationships/customXml" Target="../ink/ink8.xml"/><Relationship Id="rId2" Type="http://schemas.openxmlformats.org/officeDocument/2006/relationships/image" Target="../media/image5.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0.png"/><Relationship Id="rId19" Type="http://schemas.openxmlformats.org/officeDocument/2006/relationships/customXml" Target="../ink/ink9.xml"/><Relationship Id="rId4" Type="http://schemas.openxmlformats.org/officeDocument/2006/relationships/image" Target="../media/image70.png"/><Relationship Id="rId9" Type="http://schemas.openxmlformats.org/officeDocument/2006/relationships/customXml" Target="../ink/ink4.xml"/><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16AA244-220E-590D-35EA-11025813041D}"/>
              </a:ext>
            </a:extLst>
          </p:cNvPr>
          <p:cNvSpPr>
            <a:spLocks noGrp="1"/>
          </p:cNvSpPr>
          <p:nvPr>
            <p:ph type="ctrTitle"/>
          </p:nvPr>
        </p:nvSpPr>
        <p:spPr/>
        <p:txBody>
          <a:bodyPr/>
          <a:lstStyle/>
          <a:p>
            <a:r>
              <a:rPr lang="fr-FR" dirty="0" smtClean="0"/>
              <a:t>Le séisme du 6 février 2023</a:t>
            </a:r>
            <a:br>
              <a:rPr lang="fr-FR" dirty="0" smtClean="0"/>
            </a:br>
            <a:r>
              <a:rPr lang="fr-FR" dirty="0" smtClean="0"/>
              <a:t>Turquie Syrie</a:t>
            </a:r>
            <a:endParaRPr lang="fr-FR" dirty="0"/>
          </a:p>
        </p:txBody>
      </p:sp>
      <p:sp>
        <p:nvSpPr>
          <p:cNvPr id="3" name="Sous-titre 2">
            <a:extLst>
              <a:ext uri="{FF2B5EF4-FFF2-40B4-BE49-F238E27FC236}">
                <a16:creationId xmlns:a16="http://schemas.microsoft.com/office/drawing/2014/main" xmlns="" id="{5067CB7E-E61B-7C3F-848A-894681E7D69B}"/>
              </a:ext>
            </a:extLst>
          </p:cNvPr>
          <p:cNvSpPr>
            <a:spLocks noGrp="1"/>
          </p:cNvSpPr>
          <p:nvPr>
            <p:ph type="subTitle" idx="1"/>
          </p:nvPr>
        </p:nvSpPr>
        <p:spPr/>
        <p:txBody>
          <a:bodyPr/>
          <a:lstStyle/>
          <a:p>
            <a:r>
              <a:rPr lang="fr-FR" smtClean="0"/>
              <a:t>Le séisme</a:t>
            </a:r>
          </a:p>
          <a:p>
            <a:r>
              <a:rPr lang="fr-FR" smtClean="0"/>
              <a:t>contexte tectonique</a:t>
            </a:r>
          </a:p>
          <a:p>
            <a:r>
              <a:rPr lang="fr-FR" smtClean="0"/>
              <a:t>Risque sismique</a:t>
            </a:r>
            <a:endParaRPr lang="fr-FR" dirty="0"/>
          </a:p>
        </p:txBody>
      </p:sp>
      <p:pic>
        <p:nvPicPr>
          <p:cNvPr id="15" name="Picture 3">
            <a:extLst>
              <a:ext uri="{FF2B5EF4-FFF2-40B4-BE49-F238E27FC236}">
                <a16:creationId xmlns:a16="http://schemas.microsoft.com/office/drawing/2014/main" xmlns="" id="{4495417D-B927-29B0-C37A-5DA9CF3AD24E}"/>
              </a:ext>
            </a:extLst>
          </p:cNvPr>
          <p:cNvPicPr>
            <a:picLocks noGrp="1" noChangeAspect="1"/>
          </p:cNvPicPr>
          <p:nvPr>
            <p:ph type="pic" sz="quarter" idx="13"/>
          </p:nvPr>
        </p:nvPicPr>
        <p:blipFill rotWithShape="1">
          <a:blip r:embed="rId2"/>
          <a:srcRect l="29089" r="29089"/>
          <a:stretch/>
        </p:blipFill>
        <p:spPr>
          <a:prstGeom prst="rect">
            <a:avLst/>
          </a:prstGeom>
        </p:spPr>
      </p:pic>
    </p:spTree>
    <p:extLst>
      <p:ext uri="{BB962C8B-B14F-4D97-AF65-F5344CB8AC3E}">
        <p14:creationId xmlns:p14="http://schemas.microsoft.com/office/powerpoint/2010/main" val="4122799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AB0108D-C52F-E7F9-21F2-D82B75A57A4C}"/>
              </a:ext>
            </a:extLst>
          </p:cNvPr>
          <p:cNvSpPr>
            <a:spLocks noGrp="1"/>
          </p:cNvSpPr>
          <p:nvPr>
            <p:ph type="title" idx="4294967295"/>
          </p:nvPr>
        </p:nvSpPr>
        <p:spPr>
          <a:xfrm>
            <a:off x="596900" y="563963"/>
            <a:ext cx="5029200" cy="3043238"/>
          </a:xfrm>
        </p:spPr>
        <p:txBody>
          <a:bodyPr vert="horz" lIns="0" tIns="0" rIns="0" bIns="0" rtlCol="0" anchor="t">
            <a:noAutofit/>
          </a:bodyPr>
          <a:lstStyle/>
          <a:p>
            <a:r>
              <a:rPr lang="fr-FR" sz="2000" spc="750" dirty="0" smtClean="0">
                <a:solidFill>
                  <a:schemeClr val="bg1"/>
                </a:solidFill>
              </a:rPr>
              <a:t>LES Dégâts sont PRINCIPALEMENT liés à L’arrivée des ondes de surface</a:t>
            </a:r>
            <a:br>
              <a:rPr lang="fr-FR" sz="2000" spc="750" dirty="0" smtClean="0">
                <a:solidFill>
                  <a:schemeClr val="bg1"/>
                </a:solidFill>
              </a:rPr>
            </a:br>
            <a:r>
              <a:rPr lang="fr-FR" sz="2000" spc="750" dirty="0" smtClean="0">
                <a:solidFill>
                  <a:schemeClr val="bg1"/>
                </a:solidFill>
              </a:rPr>
              <a:t/>
            </a:r>
            <a:br>
              <a:rPr lang="fr-FR" sz="2000" spc="750" dirty="0" smtClean="0">
                <a:solidFill>
                  <a:schemeClr val="bg1"/>
                </a:solidFill>
              </a:rPr>
            </a:br>
            <a:r>
              <a:rPr lang="fr-FR" sz="1600" spc="750" dirty="0" smtClean="0">
                <a:solidFill>
                  <a:schemeClr val="bg1"/>
                </a:solidFill>
              </a:rPr>
              <a:t>(grandes amplitudes, longues durées, </a:t>
            </a:r>
            <a:r>
              <a:rPr lang="fr-FR" sz="1600" spc="750" dirty="0" smtClean="0">
                <a:solidFill>
                  <a:schemeClr val="bg1"/>
                </a:solidFill>
              </a:rPr>
              <a:t>mouvements </a:t>
            </a:r>
            <a:r>
              <a:rPr lang="fr-FR" sz="1600" spc="750" dirty="0" smtClean="0">
                <a:solidFill>
                  <a:schemeClr val="bg1"/>
                </a:solidFill>
              </a:rPr>
              <a:t>complexes</a:t>
            </a:r>
            <a:r>
              <a:rPr lang="fr-FR" sz="2000" spc="750" dirty="0" smtClean="0">
                <a:solidFill>
                  <a:schemeClr val="bg1"/>
                </a:solidFill>
              </a:rPr>
              <a:t>)</a:t>
            </a:r>
            <a:endParaRPr lang="fr-FR" sz="2000" spc="750" dirty="0">
              <a:solidFill>
                <a:schemeClr val="bg1"/>
              </a:solidFill>
            </a:endParaRPr>
          </a:p>
        </p:txBody>
      </p:sp>
      <p:pic>
        <p:nvPicPr>
          <p:cNvPr id="6" name="Image 5">
            <a:extLst>
              <a:ext uri="{FF2B5EF4-FFF2-40B4-BE49-F238E27FC236}">
                <a16:creationId xmlns:a16="http://schemas.microsoft.com/office/drawing/2014/main" xmlns="" id="{B35BA980-B39C-FD30-6769-D712091566A2}"/>
              </a:ext>
            </a:extLst>
          </p:cNvPr>
          <p:cNvPicPr>
            <a:picLocks noChangeAspect="1"/>
          </p:cNvPicPr>
          <p:nvPr/>
        </p:nvPicPr>
        <p:blipFill>
          <a:blip r:embed="rId2"/>
          <a:stretch>
            <a:fillRect/>
          </a:stretch>
        </p:blipFill>
        <p:spPr>
          <a:xfrm>
            <a:off x="6285058" y="4412318"/>
            <a:ext cx="3884548" cy="1942274"/>
          </a:xfrm>
          <a:prstGeom prst="rect">
            <a:avLst/>
          </a:prstGeom>
        </p:spPr>
      </p:pic>
      <p:pic>
        <p:nvPicPr>
          <p:cNvPr id="3074" name="Picture 2" descr="Séisme en Turquie. « Je me demande comment j'ai pu survivre » : un lutteur  normand témoigne - Paris-Normandie">
            <a:extLst>
              <a:ext uri="{FF2B5EF4-FFF2-40B4-BE49-F238E27FC236}">
                <a16:creationId xmlns:a16="http://schemas.microsoft.com/office/drawing/2014/main" xmlns="" id="{F891EADA-D3D9-7D8C-3A07-C6B6FC5E27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5058" y="145777"/>
            <a:ext cx="5825348" cy="327675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xmlns="" id="{4A77E932-F716-D2AD-1278-4A3A22F5E855}"/>
              </a:ext>
            </a:extLst>
          </p:cNvPr>
          <p:cNvPicPr>
            <a:picLocks noChangeAspect="1"/>
          </p:cNvPicPr>
          <p:nvPr/>
        </p:nvPicPr>
        <p:blipFill>
          <a:blip r:embed="rId4"/>
          <a:stretch>
            <a:fillRect/>
          </a:stretch>
        </p:blipFill>
        <p:spPr>
          <a:xfrm>
            <a:off x="2003869" y="4384957"/>
            <a:ext cx="3939270" cy="1969635"/>
          </a:xfrm>
          <a:prstGeom prst="rect">
            <a:avLst/>
          </a:prstGeom>
        </p:spPr>
      </p:pic>
      <p:sp>
        <p:nvSpPr>
          <p:cNvPr id="9" name="ZoneTexte 8">
            <a:extLst>
              <a:ext uri="{FF2B5EF4-FFF2-40B4-BE49-F238E27FC236}">
                <a16:creationId xmlns:a16="http://schemas.microsoft.com/office/drawing/2014/main" xmlns="" id="{01DA7FD9-D96E-40B5-46BA-B65478FB7462}"/>
              </a:ext>
            </a:extLst>
          </p:cNvPr>
          <p:cNvSpPr txBox="1"/>
          <p:nvPr/>
        </p:nvSpPr>
        <p:spPr>
          <a:xfrm>
            <a:off x="5311300" y="6466935"/>
            <a:ext cx="1974878" cy="307777"/>
          </a:xfrm>
          <a:prstGeom prst="rect">
            <a:avLst/>
          </a:prstGeom>
          <a:noFill/>
        </p:spPr>
        <p:txBody>
          <a:bodyPr wrap="square">
            <a:spAutoFit/>
          </a:bodyPr>
          <a:lstStyle/>
          <a:p>
            <a:r>
              <a:rPr lang="fr-FR" sz="1400" i="1" dirty="0"/>
              <a:t>Source : WIKIPEDIA</a:t>
            </a:r>
            <a:endParaRPr lang="fr-FR" sz="1400" dirty="0"/>
          </a:p>
        </p:txBody>
      </p:sp>
      <p:sp>
        <p:nvSpPr>
          <p:cNvPr id="10" name="ZoneTexte 9">
            <a:extLst>
              <a:ext uri="{FF2B5EF4-FFF2-40B4-BE49-F238E27FC236}">
                <a16:creationId xmlns:a16="http://schemas.microsoft.com/office/drawing/2014/main" xmlns="" id="{223B22E2-9986-FFB9-8B68-8E499032DC24}"/>
              </a:ext>
            </a:extLst>
          </p:cNvPr>
          <p:cNvSpPr txBox="1"/>
          <p:nvPr/>
        </p:nvSpPr>
        <p:spPr>
          <a:xfrm>
            <a:off x="9626601" y="3422535"/>
            <a:ext cx="2565400" cy="369332"/>
          </a:xfrm>
          <a:prstGeom prst="rect">
            <a:avLst/>
          </a:prstGeom>
          <a:noFill/>
        </p:spPr>
        <p:txBody>
          <a:bodyPr wrap="square" rtlCol="0">
            <a:spAutoFit/>
          </a:bodyPr>
          <a:lstStyle/>
          <a:p>
            <a:pPr algn="r"/>
            <a:r>
              <a:rPr lang="fr-FR" i="1" dirty="0" smtClean="0">
                <a:solidFill>
                  <a:schemeClr val="bg1">
                    <a:lumMod val="50000"/>
                  </a:schemeClr>
                </a:solidFill>
              </a:rPr>
              <a:t>Image : France </a:t>
            </a:r>
            <a:r>
              <a:rPr lang="fr-FR" i="1" dirty="0">
                <a:solidFill>
                  <a:schemeClr val="bg1">
                    <a:lumMod val="50000"/>
                  </a:schemeClr>
                </a:solidFill>
              </a:rPr>
              <a:t>INFO</a:t>
            </a:r>
          </a:p>
        </p:txBody>
      </p:sp>
    </p:spTree>
    <p:extLst>
      <p:ext uri="{BB962C8B-B14F-4D97-AF65-F5344CB8AC3E}">
        <p14:creationId xmlns:p14="http://schemas.microsoft.com/office/powerpoint/2010/main" val="2188700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a:extLst>
              <a:ext uri="{FF2B5EF4-FFF2-40B4-BE49-F238E27FC236}">
                <a16:creationId xmlns:a16="http://schemas.microsoft.com/office/drawing/2014/main" xmlns="" id="{75DF4B56-E2AA-494A-D7A9-581E33736110}"/>
              </a:ext>
            </a:extLst>
          </p:cNvPr>
          <p:cNvSpPr txBox="1">
            <a:spLocks/>
          </p:cNvSpPr>
          <p:nvPr/>
        </p:nvSpPr>
        <p:spPr>
          <a:xfrm>
            <a:off x="751114" y="4177937"/>
            <a:ext cx="4781006" cy="1136468"/>
          </a:xfrm>
          <a:prstGeom prst="rect">
            <a:avLst/>
          </a:prstGeom>
        </p:spPr>
        <p:txBody>
          <a:bodyPr vert="horz" lIns="0" tIns="0" rIns="0" bIns="0" rtlCol="0">
            <a:normAutofit/>
          </a:bodyPr>
          <a:lstStyle>
            <a:lvl1pPr marL="0" indent="0" algn="ctr" defTabSz="914400" rtl="0" eaLnBrk="1" latinLnBrk="0" hangingPunct="1">
              <a:lnSpc>
                <a:spcPct val="150000"/>
              </a:lnSpc>
              <a:spcBef>
                <a:spcPts val="1000"/>
              </a:spcBef>
              <a:buFont typeface="Arial" panose="020B0604020202020204" pitchFamily="34" charset="0"/>
              <a:buNone/>
              <a:defRPr sz="1600" kern="1200" cap="all" spc="6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b="1" dirty="0" smtClean="0"/>
              <a:t>Du mouvement des plaques à celui le long des failles</a:t>
            </a:r>
            <a:endParaRPr lang="fr-FR" b="1" dirty="0"/>
          </a:p>
        </p:txBody>
      </p:sp>
      <p:pic>
        <p:nvPicPr>
          <p:cNvPr id="10" name="Picture 2" descr="Carte sismotectonique de la Méditerranée">
            <a:extLst>
              <a:ext uri="{FF2B5EF4-FFF2-40B4-BE49-F238E27FC236}">
                <a16:creationId xmlns:a16="http://schemas.microsoft.com/office/drawing/2014/main" xmlns="" id="{F4E0E726-38AD-8695-1FA1-30458DA45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58"/>
          <a:stretch/>
        </p:blipFill>
        <p:spPr bwMode="auto">
          <a:xfrm>
            <a:off x="6422169" y="3231605"/>
            <a:ext cx="5018717" cy="2823029"/>
          </a:xfrm>
          <a:prstGeom prst="rect">
            <a:avLst/>
          </a:prstGeom>
          <a:noFill/>
          <a:extLst>
            <a:ext uri="{909E8E84-426E-40DD-AFC4-6F175D3DCCD1}">
              <a14:hiddenFill xmlns:a14="http://schemas.microsoft.com/office/drawing/2010/main">
                <a:solidFill>
                  <a:srgbClr val="FFFFFF"/>
                </a:solidFill>
              </a14:hiddenFill>
            </a:ext>
          </a:extLst>
        </p:spPr>
      </p:pic>
      <p:sp>
        <p:nvSpPr>
          <p:cNvPr id="6" name="Titre 5"/>
          <p:cNvSpPr>
            <a:spLocks noGrp="1"/>
          </p:cNvSpPr>
          <p:nvPr>
            <p:ph type="title"/>
          </p:nvPr>
        </p:nvSpPr>
        <p:spPr>
          <a:xfrm>
            <a:off x="1301529" y="2195703"/>
            <a:ext cx="10241280" cy="1234440"/>
          </a:xfrm>
        </p:spPr>
        <p:txBody>
          <a:bodyPr/>
          <a:lstStyle/>
          <a:p>
            <a:pPr algn="ctr"/>
            <a:r>
              <a:rPr lang="fr-FR" dirty="0" smtClean="0"/>
              <a:t>Le contexte tectonique</a:t>
            </a:r>
            <a:br>
              <a:rPr lang="fr-FR" dirty="0" smtClean="0"/>
            </a:br>
            <a:endParaRPr lang="fr-FR" dirty="0"/>
          </a:p>
        </p:txBody>
      </p:sp>
    </p:spTree>
    <p:extLst>
      <p:ext uri="{BB962C8B-B14F-4D97-AF65-F5344CB8AC3E}">
        <p14:creationId xmlns:p14="http://schemas.microsoft.com/office/powerpoint/2010/main" val="121258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671" y="24704"/>
            <a:ext cx="5061859" cy="236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a:extLst>
              <a:ext uri="{FF2B5EF4-FFF2-40B4-BE49-F238E27FC236}">
                <a16:creationId xmlns:a16="http://schemas.microsoft.com/office/drawing/2014/main" xmlns="" id="{62ADC938-AC14-DFF0-1A9F-CC6F6B3D9B46}"/>
              </a:ext>
            </a:extLst>
          </p:cNvPr>
          <p:cNvSpPr txBox="1"/>
          <p:nvPr/>
        </p:nvSpPr>
        <p:spPr>
          <a:xfrm>
            <a:off x="789304" y="438149"/>
            <a:ext cx="5283200" cy="1294622"/>
          </a:xfrm>
          <a:prstGeom prst="rect">
            <a:avLst/>
          </a:prstGeom>
        </p:spPr>
        <p:txBody>
          <a:bodyPr vert="horz" lIns="0" tIns="0" rIns="0" bIns="0" rtlCol="0" anchor="ctr">
            <a:normAutofit lnSpcReduction="10000"/>
          </a:bodyPr>
          <a:lstStyle/>
          <a:p>
            <a:pPr algn="r">
              <a:lnSpc>
                <a:spcPct val="120000"/>
              </a:lnSpc>
              <a:spcAft>
                <a:spcPts val="600"/>
              </a:spcAft>
            </a:pPr>
            <a:r>
              <a:rPr lang="fr-FR" dirty="0" smtClean="0"/>
              <a:t>Sur la coupe AB : lithosphère continentale d’épaisseur ~ 200 km (à peine épaissie) + les hypocentres sismiques superficiels (ronds dans la croûte) : contexte de décrochement, de coulissage.</a:t>
            </a:r>
          </a:p>
          <a:p>
            <a:pPr indent="-228600" algn="ctr">
              <a:lnSpc>
                <a:spcPct val="120000"/>
              </a:lnSpc>
              <a:spcAft>
                <a:spcPts val="600"/>
              </a:spcAft>
              <a:buFont typeface="Arial" panose="020B0604020202020204" pitchFamily="34" charset="0"/>
              <a:buChar char="•"/>
            </a:pPr>
            <a:endParaRPr lang="fr-FR" dirty="0"/>
          </a:p>
        </p:txBody>
      </p:sp>
      <p:pic>
        <p:nvPicPr>
          <p:cNvPr id="21" name="Image 20">
            <a:extLst>
              <a:ext uri="{FF2B5EF4-FFF2-40B4-BE49-F238E27FC236}">
                <a16:creationId xmlns:a16="http://schemas.microsoft.com/office/drawing/2014/main" xmlns="" id="{6B0E9BA6-4D4F-3133-DA86-28B76291A909}"/>
              </a:ext>
            </a:extLst>
          </p:cNvPr>
          <p:cNvPicPr>
            <a:picLocks noChangeAspect="1"/>
          </p:cNvPicPr>
          <p:nvPr/>
        </p:nvPicPr>
        <p:blipFill>
          <a:blip r:embed="rId3"/>
          <a:stretch>
            <a:fillRect/>
          </a:stretch>
        </p:blipFill>
        <p:spPr>
          <a:xfrm>
            <a:off x="8259164" y="3197657"/>
            <a:ext cx="3582353" cy="3546168"/>
          </a:xfrm>
          <a:prstGeom prst="rect">
            <a:avLst/>
          </a:prstGeom>
        </p:spPr>
      </p:pic>
      <p:sp>
        <p:nvSpPr>
          <p:cNvPr id="41" name="ZoneTexte 40">
            <a:extLst>
              <a:ext uri="{FF2B5EF4-FFF2-40B4-BE49-F238E27FC236}">
                <a16:creationId xmlns:a16="http://schemas.microsoft.com/office/drawing/2014/main" xmlns="" id="{206D2E12-5D35-1277-D065-F788B581C822}"/>
              </a:ext>
            </a:extLst>
          </p:cNvPr>
          <p:cNvSpPr txBox="1"/>
          <p:nvPr/>
        </p:nvSpPr>
        <p:spPr>
          <a:xfrm>
            <a:off x="9004792" y="19133"/>
            <a:ext cx="3118437" cy="253916"/>
          </a:xfrm>
          <a:prstGeom prst="rect">
            <a:avLst/>
          </a:prstGeom>
          <a:noFill/>
        </p:spPr>
        <p:txBody>
          <a:bodyPr wrap="square" rtlCol="0">
            <a:spAutoFit/>
          </a:bodyPr>
          <a:lstStyle/>
          <a:p>
            <a:r>
              <a:rPr lang="fr-FR" sz="1050" i="1" dirty="0" smtClean="0"/>
              <a:t>Illustrations : Tectoglob3D- </a:t>
            </a:r>
            <a:r>
              <a:rPr lang="fr-FR" sz="1050" i="1" dirty="0" err="1"/>
              <a:t>Consentino</a:t>
            </a:r>
            <a:r>
              <a:rPr lang="fr-FR" sz="1050" i="1" dirty="0"/>
              <a:t> ; </a:t>
            </a:r>
            <a:r>
              <a:rPr lang="fr-FR" sz="1050" i="1" dirty="0" err="1"/>
              <a:t>Ac</a:t>
            </a:r>
            <a:r>
              <a:rPr lang="fr-FR" sz="1050" i="1" dirty="0"/>
              <a:t>- </a:t>
            </a:r>
            <a:r>
              <a:rPr lang="fr-FR" sz="1050" i="1" dirty="0" err="1"/>
              <a:t>NIce</a:t>
            </a:r>
            <a:endParaRPr lang="fr-FR" sz="1050" i="1" dirty="0"/>
          </a:p>
        </p:txBody>
      </p:sp>
      <p:pic>
        <p:nvPicPr>
          <p:cNvPr id="43" name="Image 42">
            <a:extLst>
              <a:ext uri="{FF2B5EF4-FFF2-40B4-BE49-F238E27FC236}">
                <a16:creationId xmlns:a16="http://schemas.microsoft.com/office/drawing/2014/main" xmlns="" id="{D2852767-AA02-7814-7E68-5780E700644C}"/>
              </a:ext>
            </a:extLst>
          </p:cNvPr>
          <p:cNvPicPr>
            <a:picLocks noChangeAspect="1"/>
          </p:cNvPicPr>
          <p:nvPr/>
        </p:nvPicPr>
        <p:blipFill>
          <a:blip r:embed="rId4"/>
          <a:stretch>
            <a:fillRect/>
          </a:stretch>
        </p:blipFill>
        <p:spPr>
          <a:xfrm>
            <a:off x="789304" y="2635250"/>
            <a:ext cx="2540000" cy="1587500"/>
          </a:xfrm>
          <a:prstGeom prst="rect">
            <a:avLst/>
          </a:prstGeom>
        </p:spPr>
      </p:pic>
      <p:cxnSp>
        <p:nvCxnSpPr>
          <p:cNvPr id="47" name="Connecteur droit avec flèche 46">
            <a:extLst>
              <a:ext uri="{FF2B5EF4-FFF2-40B4-BE49-F238E27FC236}">
                <a16:creationId xmlns:a16="http://schemas.microsoft.com/office/drawing/2014/main" xmlns="" id="{1486C16A-2BF8-3FBC-2167-2E0567666945}"/>
              </a:ext>
            </a:extLst>
          </p:cNvPr>
          <p:cNvCxnSpPr/>
          <p:nvPr/>
        </p:nvCxnSpPr>
        <p:spPr>
          <a:xfrm flipV="1">
            <a:off x="8719601" y="3959648"/>
            <a:ext cx="1279805" cy="981597"/>
          </a:xfrm>
          <a:prstGeom prst="straightConnector1">
            <a:avLst/>
          </a:prstGeom>
          <a:ln w="6032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xmlns="" id="{517E9D8E-CA03-7355-AA3D-7825E85CF863}"/>
              </a:ext>
            </a:extLst>
          </p:cNvPr>
          <p:cNvCxnSpPr>
            <a:cxnSpLocks/>
          </p:cNvCxnSpPr>
          <p:nvPr/>
        </p:nvCxnSpPr>
        <p:spPr>
          <a:xfrm flipV="1">
            <a:off x="350582" y="2215917"/>
            <a:ext cx="2616507" cy="2006833"/>
          </a:xfrm>
          <a:prstGeom prst="straightConnector1">
            <a:avLst/>
          </a:prstGeom>
          <a:ln w="6032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xmlns="" id="{72529824-2B4A-2557-9E29-17DF76074941}"/>
              </a:ext>
            </a:extLst>
          </p:cNvPr>
          <p:cNvSpPr txBox="1"/>
          <p:nvPr/>
        </p:nvSpPr>
        <p:spPr>
          <a:xfrm>
            <a:off x="309729" y="4889065"/>
            <a:ext cx="3449310" cy="1815882"/>
          </a:xfrm>
          <a:prstGeom prst="rect">
            <a:avLst/>
          </a:prstGeom>
          <a:noFill/>
        </p:spPr>
        <p:txBody>
          <a:bodyPr wrap="square">
            <a:spAutoFit/>
          </a:bodyPr>
          <a:lstStyle/>
          <a:p>
            <a:pPr algn="ctr"/>
            <a:r>
              <a:rPr lang="fr-FR" sz="1600" dirty="0" smtClean="0">
                <a:solidFill>
                  <a:schemeClr val="bg1"/>
                </a:solidFill>
              </a:rPr>
              <a:t>Sur cette animation si le bloc de droite peut représenter  Le Moyen-Orient au sud de la Turquie dont le déplacement est NE , celui de gauche qui serait la Turquie n’a pas ce déplacement.</a:t>
            </a:r>
          </a:p>
          <a:p>
            <a:pPr algn="ctr"/>
            <a:r>
              <a:rPr lang="fr-FR" sz="1600" i="1" dirty="0" smtClean="0">
                <a:solidFill>
                  <a:schemeClr val="bg1"/>
                </a:solidFill>
              </a:rPr>
              <a:t>Voir diapo suivante.</a:t>
            </a:r>
            <a:endParaRPr lang="fr-FR" sz="1600" i="1" dirty="0">
              <a:solidFill>
                <a:schemeClr val="bg1"/>
              </a:solidFill>
            </a:endParaRPr>
          </a:p>
        </p:txBody>
      </p:sp>
      <p:sp>
        <p:nvSpPr>
          <p:cNvPr id="55" name="ZoneTexte 54">
            <a:extLst>
              <a:ext uri="{FF2B5EF4-FFF2-40B4-BE49-F238E27FC236}">
                <a16:creationId xmlns:a16="http://schemas.microsoft.com/office/drawing/2014/main" xmlns="" id="{763C4397-C772-0E1D-2610-AC519732D2FE}"/>
              </a:ext>
            </a:extLst>
          </p:cNvPr>
          <p:cNvSpPr txBox="1"/>
          <p:nvPr/>
        </p:nvSpPr>
        <p:spPr>
          <a:xfrm>
            <a:off x="712620" y="4286994"/>
            <a:ext cx="2081380" cy="307777"/>
          </a:xfrm>
          <a:prstGeom prst="rect">
            <a:avLst/>
          </a:prstGeom>
          <a:noFill/>
        </p:spPr>
        <p:txBody>
          <a:bodyPr wrap="square">
            <a:spAutoFit/>
          </a:bodyPr>
          <a:lstStyle/>
          <a:p>
            <a:r>
              <a:rPr lang="fr-FR" sz="1400" i="1" dirty="0"/>
              <a:t>Source : WIKIPEDIA</a:t>
            </a:r>
            <a:endParaRPr lang="fr-FR" sz="1400" dirty="0"/>
          </a:p>
        </p:txBody>
      </p:sp>
      <p:cxnSp>
        <p:nvCxnSpPr>
          <p:cNvPr id="56" name="Connecteur droit avec flèche 55">
            <a:extLst>
              <a:ext uri="{FF2B5EF4-FFF2-40B4-BE49-F238E27FC236}">
                <a16:creationId xmlns:a16="http://schemas.microsoft.com/office/drawing/2014/main" xmlns="" id="{7E9CFCD8-3F78-A12F-8B5C-789E67F22FF9}"/>
              </a:ext>
            </a:extLst>
          </p:cNvPr>
          <p:cNvCxnSpPr>
            <a:cxnSpLocks/>
          </p:cNvCxnSpPr>
          <p:nvPr/>
        </p:nvCxnSpPr>
        <p:spPr>
          <a:xfrm>
            <a:off x="8198603" y="4054889"/>
            <a:ext cx="1612379" cy="0"/>
          </a:xfrm>
          <a:prstGeom prst="straightConnector1">
            <a:avLst/>
          </a:prstGeom>
          <a:ln w="603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xmlns="" id="{E0063B80-D1DC-7AF0-46AA-219BB89A0919}"/>
              </a:ext>
            </a:extLst>
          </p:cNvPr>
          <p:cNvSpPr txBox="1"/>
          <p:nvPr/>
        </p:nvSpPr>
        <p:spPr>
          <a:xfrm>
            <a:off x="6070600" y="3248726"/>
            <a:ext cx="2128003" cy="3493264"/>
          </a:xfrm>
          <a:prstGeom prst="rect">
            <a:avLst/>
          </a:prstGeom>
          <a:noFill/>
        </p:spPr>
        <p:txBody>
          <a:bodyPr wrap="square">
            <a:spAutoFit/>
          </a:bodyPr>
          <a:lstStyle/>
          <a:p>
            <a:pPr>
              <a:lnSpc>
                <a:spcPct val="120000"/>
              </a:lnSpc>
              <a:spcAft>
                <a:spcPts val="600"/>
              </a:spcAft>
            </a:pPr>
            <a:r>
              <a:rPr lang="fr-FR" dirty="0" smtClean="0"/>
              <a:t>Ce que vient confirmer le GPS, L’Anatolie ne suit pas le mouvement général vers le nord-est du reste de l’Europe et du Moyen-Orient.</a:t>
            </a:r>
          </a:p>
          <a:p>
            <a:pPr>
              <a:lnSpc>
                <a:spcPct val="120000"/>
              </a:lnSpc>
              <a:spcAft>
                <a:spcPts val="600"/>
              </a:spcAft>
            </a:pPr>
            <a:r>
              <a:rPr lang="fr-FR" dirty="0" smtClean="0"/>
              <a:t>L’Afrique est très peu mobile</a:t>
            </a:r>
            <a:endParaRPr lang="fr-FR" dirty="0"/>
          </a:p>
        </p:txBody>
      </p:sp>
    </p:spTree>
    <p:extLst>
      <p:ext uri="{BB962C8B-B14F-4D97-AF65-F5344CB8AC3E}">
        <p14:creationId xmlns:p14="http://schemas.microsoft.com/office/powerpoint/2010/main" val="40540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2268EFF-109F-42B5-F0A2-3EF462A8745B}"/>
              </a:ext>
            </a:extLst>
          </p:cNvPr>
          <p:cNvSpPr>
            <a:spLocks noGrp="1"/>
          </p:cNvSpPr>
          <p:nvPr>
            <p:ph type="title"/>
          </p:nvPr>
        </p:nvSpPr>
        <p:spPr>
          <a:xfrm>
            <a:off x="211475" y="397078"/>
            <a:ext cx="7617899" cy="958577"/>
          </a:xfrm>
        </p:spPr>
        <p:txBody>
          <a:bodyPr vert="horz" lIns="0" tIns="0" rIns="0" bIns="0" rtlCol="0" anchor="b">
            <a:noAutofit/>
          </a:bodyPr>
          <a:lstStyle/>
          <a:p>
            <a:pPr algn="ctr">
              <a:lnSpc>
                <a:spcPct val="90000"/>
              </a:lnSpc>
            </a:pPr>
            <a:r>
              <a:rPr lang="fr-FR" sz="1600" dirty="0" smtClean="0"/>
              <a:t>Des mesures </a:t>
            </a:r>
            <a:r>
              <a:rPr lang="fr-FR" sz="1600" dirty="0" err="1" smtClean="0"/>
              <a:t>gps</a:t>
            </a:r>
            <a:r>
              <a:rPr lang="fr-FR" sz="1600" dirty="0" smtClean="0"/>
              <a:t> sur un pas de temps important : COMPRESSION LENTE ET ACCUMULATION D’ÉNERGI</a:t>
            </a:r>
            <a:br>
              <a:rPr lang="fr-FR" sz="1600" dirty="0" smtClean="0"/>
            </a:br>
            <a:r>
              <a:rPr lang="fr-FR" sz="1600" cap="none" dirty="0" smtClean="0"/>
              <a:t>(faille nord anatolienne)</a:t>
            </a:r>
            <a:endParaRPr lang="fr-FR" sz="1600" dirty="0"/>
          </a:p>
        </p:txBody>
      </p:sp>
      <p:pic>
        <p:nvPicPr>
          <p:cNvPr id="6" name="Espace réservé du contenu 5">
            <a:extLst>
              <a:ext uri="{FF2B5EF4-FFF2-40B4-BE49-F238E27FC236}">
                <a16:creationId xmlns:a16="http://schemas.microsoft.com/office/drawing/2014/main" xmlns="" id="{BA1113CF-8408-F57D-9F6B-237F0BD0B633}"/>
              </a:ext>
            </a:extLst>
          </p:cNvPr>
          <p:cNvPicPr>
            <a:picLocks noGrp="1" noChangeAspect="1"/>
          </p:cNvPicPr>
          <p:nvPr>
            <p:ph idx="1"/>
          </p:nvPr>
        </p:nvPicPr>
        <p:blipFill>
          <a:blip r:embed="rId2"/>
          <a:stretch>
            <a:fillRect/>
          </a:stretch>
        </p:blipFill>
        <p:spPr>
          <a:xfrm>
            <a:off x="8281496" y="91551"/>
            <a:ext cx="3865227" cy="3372410"/>
          </a:xfrm>
          <a:prstGeom prst="rect">
            <a:avLst/>
          </a:prstGeom>
        </p:spPr>
      </p:pic>
      <p:pic>
        <p:nvPicPr>
          <p:cNvPr id="12" name="Image 11">
            <a:extLst>
              <a:ext uri="{FF2B5EF4-FFF2-40B4-BE49-F238E27FC236}">
                <a16:creationId xmlns:a16="http://schemas.microsoft.com/office/drawing/2014/main" xmlns="" id="{1931F1CA-CB00-A27A-4B9D-FDDB0AA66634}"/>
              </a:ext>
            </a:extLst>
          </p:cNvPr>
          <p:cNvPicPr>
            <a:picLocks noChangeAspect="1"/>
          </p:cNvPicPr>
          <p:nvPr/>
        </p:nvPicPr>
        <p:blipFill>
          <a:blip r:embed="rId3"/>
          <a:stretch>
            <a:fillRect/>
          </a:stretch>
        </p:blipFill>
        <p:spPr>
          <a:xfrm>
            <a:off x="8563107" y="3530217"/>
            <a:ext cx="3302005" cy="3378012"/>
          </a:xfrm>
          <a:prstGeom prst="rect">
            <a:avLst/>
          </a:prstGeom>
        </p:spPr>
      </p:pic>
      <p:sp>
        <p:nvSpPr>
          <p:cNvPr id="4" name="Espace réservé du texte 3">
            <a:extLst>
              <a:ext uri="{FF2B5EF4-FFF2-40B4-BE49-F238E27FC236}">
                <a16:creationId xmlns:a16="http://schemas.microsoft.com/office/drawing/2014/main" xmlns="" id="{C844A12E-CFEA-15AD-C834-4161C4E456CD}"/>
              </a:ext>
            </a:extLst>
          </p:cNvPr>
          <p:cNvSpPr>
            <a:spLocks noGrp="1"/>
          </p:cNvSpPr>
          <p:nvPr>
            <p:ph type="body" sz="half" idx="2"/>
          </p:nvPr>
        </p:nvSpPr>
        <p:spPr>
          <a:xfrm>
            <a:off x="211475" y="1450318"/>
            <a:ext cx="7278071" cy="1333335"/>
          </a:xfrm>
        </p:spPr>
        <p:txBody>
          <a:bodyPr vert="horz" lIns="0" tIns="0" rIns="0" bIns="0" rtlCol="0">
            <a:normAutofit/>
          </a:bodyPr>
          <a:lstStyle/>
          <a:p>
            <a:r>
              <a:rPr lang="fr-FR" sz="1800" dirty="0" smtClean="0"/>
              <a:t>En</a:t>
            </a:r>
            <a:r>
              <a:rPr lang="fr-FR" sz="1800" dirty="0" smtClean="0">
                <a:solidFill>
                  <a:srgbClr val="FF0000"/>
                </a:solidFill>
              </a:rPr>
              <a:t> 26 ans </a:t>
            </a:r>
            <a:r>
              <a:rPr lang="fr-FR" sz="1800" dirty="0" smtClean="0"/>
              <a:t>La station ANKR (Ankara) capitale de la Turquie (sur la plaque anatolienne) s’est déplacée de 30 cm vers le nord et de seulement ~ 3 cm vers l’ouest</a:t>
            </a:r>
            <a:br>
              <a:rPr lang="fr-FR" sz="1800" dirty="0" smtClean="0"/>
            </a:br>
            <a:r>
              <a:rPr lang="fr-FR" sz="1800" dirty="0" smtClean="0"/>
              <a:t>	(mouvement NORD de </a:t>
            </a:r>
            <a:r>
              <a:rPr lang="fr-FR" sz="1800" dirty="0" smtClean="0">
                <a:highlight>
                  <a:srgbClr val="FFFF00"/>
                </a:highlight>
              </a:rPr>
              <a:t>1,2 cm / an  </a:t>
            </a:r>
            <a:r>
              <a:rPr lang="fr-FR" sz="1800" dirty="0" smtClean="0"/>
              <a:t>+  EST de </a:t>
            </a:r>
            <a:r>
              <a:rPr lang="fr-FR" sz="1800" dirty="0" smtClean="0">
                <a:highlight>
                  <a:srgbClr val="00FF00"/>
                </a:highlight>
              </a:rPr>
              <a:t>0,14 cm / an </a:t>
            </a:r>
            <a:r>
              <a:rPr lang="fr-FR" sz="1800" dirty="0" smtClean="0"/>
              <a:t>)</a:t>
            </a:r>
          </a:p>
          <a:p>
            <a:pPr indent="-228600">
              <a:buFont typeface="Arial" panose="020B0604020202020204" pitchFamily="34" charset="0"/>
              <a:buChar char="•"/>
            </a:pPr>
            <a:endParaRPr lang="fr-FR" sz="1800" dirty="0" smtClean="0"/>
          </a:p>
          <a:p>
            <a:pPr indent="-228600">
              <a:buFont typeface="Arial" panose="020B0604020202020204" pitchFamily="34" charset="0"/>
              <a:buChar char="•"/>
            </a:pPr>
            <a:endParaRPr lang="fr-FR" sz="1800" dirty="0"/>
          </a:p>
        </p:txBody>
      </p:sp>
      <p:sp>
        <p:nvSpPr>
          <p:cNvPr id="23" name="ZoneTexte 22">
            <a:extLst>
              <a:ext uri="{FF2B5EF4-FFF2-40B4-BE49-F238E27FC236}">
                <a16:creationId xmlns:a16="http://schemas.microsoft.com/office/drawing/2014/main" xmlns="" id="{E354DFE7-24EC-08CB-93CE-5673CBA454A8}"/>
              </a:ext>
            </a:extLst>
          </p:cNvPr>
          <p:cNvSpPr txBox="1"/>
          <p:nvPr/>
        </p:nvSpPr>
        <p:spPr>
          <a:xfrm>
            <a:off x="4035285" y="3590956"/>
            <a:ext cx="2431776" cy="261610"/>
          </a:xfrm>
          <a:prstGeom prst="rect">
            <a:avLst/>
          </a:prstGeom>
          <a:noFill/>
        </p:spPr>
        <p:txBody>
          <a:bodyPr wrap="square">
            <a:spAutoFit/>
          </a:bodyPr>
          <a:lstStyle/>
          <a:p>
            <a:r>
              <a:rPr lang="fr-FR" sz="1100" b="1" dirty="0" smtClean="0">
                <a:solidFill>
                  <a:srgbClr val="FF0000"/>
                </a:solidFill>
              </a:rPr>
              <a:t>_</a:t>
            </a:r>
            <a:r>
              <a:rPr lang="fr-FR" sz="1100" dirty="0" smtClean="0">
                <a:solidFill>
                  <a:srgbClr val="FF0000"/>
                </a:solidFill>
              </a:rPr>
              <a:t>  </a:t>
            </a:r>
            <a:r>
              <a:rPr lang="fr-FR" sz="1100" dirty="0" smtClean="0"/>
              <a:t>Faille nord-anatolienne</a:t>
            </a:r>
            <a:endParaRPr lang="fr-FR" sz="1100" dirty="0"/>
          </a:p>
        </p:txBody>
      </p:sp>
      <p:pic>
        <p:nvPicPr>
          <p:cNvPr id="24" name="Picture 2" descr="Séismes en Turquie et en Syrie : visualisez l'épicentre et les zones  touchées | Parisparlez">
            <a:extLst>
              <a:ext uri="{FF2B5EF4-FFF2-40B4-BE49-F238E27FC236}">
                <a16:creationId xmlns:a16="http://schemas.microsoft.com/office/drawing/2014/main" xmlns="" id="{8CC09279-AB59-755F-68D9-E05A9D2D24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90" r="2903" b="27224"/>
          <a:stretch/>
        </p:blipFill>
        <p:spPr bwMode="auto">
          <a:xfrm>
            <a:off x="799654" y="3146150"/>
            <a:ext cx="3086359" cy="1761527"/>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xmlns="" id="{9F261088-6FF6-83DD-6F5C-73EA6290D06E}"/>
              </a:ext>
            </a:extLst>
          </p:cNvPr>
          <p:cNvSpPr txBox="1"/>
          <p:nvPr/>
        </p:nvSpPr>
        <p:spPr>
          <a:xfrm>
            <a:off x="792494" y="3836893"/>
            <a:ext cx="1053547" cy="276999"/>
          </a:xfrm>
          <a:prstGeom prst="rect">
            <a:avLst/>
          </a:prstGeom>
          <a:noFill/>
        </p:spPr>
        <p:txBody>
          <a:bodyPr wrap="square" rtlCol="0">
            <a:spAutoFit/>
          </a:bodyPr>
          <a:lstStyle/>
          <a:p>
            <a:r>
              <a:rPr lang="fr-FR" sz="1200" dirty="0"/>
              <a:t>ANKR</a:t>
            </a:r>
          </a:p>
        </p:txBody>
      </p:sp>
      <p:sp>
        <p:nvSpPr>
          <p:cNvPr id="14" name="ZoneTexte 13">
            <a:extLst>
              <a:ext uri="{FF2B5EF4-FFF2-40B4-BE49-F238E27FC236}">
                <a16:creationId xmlns:a16="http://schemas.microsoft.com/office/drawing/2014/main" xmlns="" id="{D786412F-6CF7-3101-4E46-29183C7A30E9}"/>
              </a:ext>
            </a:extLst>
          </p:cNvPr>
          <p:cNvSpPr txBox="1"/>
          <p:nvPr/>
        </p:nvSpPr>
        <p:spPr>
          <a:xfrm>
            <a:off x="2424098" y="3259206"/>
            <a:ext cx="1053547" cy="276999"/>
          </a:xfrm>
          <a:prstGeom prst="rect">
            <a:avLst/>
          </a:prstGeom>
          <a:noFill/>
        </p:spPr>
        <p:txBody>
          <a:bodyPr wrap="square" rtlCol="0">
            <a:spAutoFit/>
          </a:bodyPr>
          <a:lstStyle/>
          <a:p>
            <a:r>
              <a:rPr lang="fr-FR" sz="1200" dirty="0"/>
              <a:t>TRAB</a:t>
            </a:r>
          </a:p>
        </p:txBody>
      </p:sp>
      <p:grpSp>
        <p:nvGrpSpPr>
          <p:cNvPr id="29" name="Groupe 28">
            <a:extLst>
              <a:ext uri="{FF2B5EF4-FFF2-40B4-BE49-F238E27FC236}">
                <a16:creationId xmlns:a16="http://schemas.microsoft.com/office/drawing/2014/main" xmlns="" id="{983BD3AD-0064-AE57-985B-5E53F766D1DC}"/>
              </a:ext>
            </a:extLst>
          </p:cNvPr>
          <p:cNvGrpSpPr/>
          <p:nvPr/>
        </p:nvGrpSpPr>
        <p:grpSpPr>
          <a:xfrm>
            <a:off x="792494" y="3578676"/>
            <a:ext cx="1661324" cy="201858"/>
            <a:chOff x="792494" y="3578676"/>
            <a:chExt cx="1661324" cy="201858"/>
          </a:xfrm>
        </p:grpSpPr>
        <mc:AlternateContent xmlns:mc="http://schemas.openxmlformats.org/markup-compatibility/2006" xmlns:p14="http://schemas.microsoft.com/office/powerpoint/2010/main">
          <mc:Choice Requires="p14">
            <p:contentPart p14:bwMode="auto" r:id="rId5">
              <p14:nvContentPartPr>
                <p14:cNvPr id="25" name="Encre 24">
                  <a:extLst>
                    <a:ext uri="{FF2B5EF4-FFF2-40B4-BE49-F238E27FC236}">
                      <a16:creationId xmlns:a16="http://schemas.microsoft.com/office/drawing/2014/main" xmlns="" id="{3B8B8054-F683-8656-48D9-D7238A972EDB}"/>
                    </a:ext>
                  </a:extLst>
                </p14:cNvPr>
                <p14:cNvContentPartPr/>
                <p14:nvPr/>
              </p14:nvContentPartPr>
              <p14:xfrm>
                <a:off x="792494" y="3578676"/>
                <a:ext cx="1490760" cy="146160"/>
              </p14:xfrm>
            </p:contentPart>
          </mc:Choice>
          <mc:Fallback xmlns="">
            <p:pic>
              <p:nvPicPr>
                <p:cNvPr id="25" name="Encre 24">
                  <a:extLst>
                    <a:ext uri="{FF2B5EF4-FFF2-40B4-BE49-F238E27FC236}">
                      <a16:creationId xmlns:a16="http://schemas.microsoft.com/office/drawing/2014/main" id="{3B8B8054-F683-8656-48D9-D7238A972EDB}"/>
                    </a:ext>
                  </a:extLst>
                </p:cNvPr>
                <p:cNvPicPr/>
                <p:nvPr/>
              </p:nvPicPr>
              <p:blipFill>
                <a:blip r:embed="rId6"/>
                <a:stretch>
                  <a:fillRect/>
                </a:stretch>
              </p:blipFill>
              <p:spPr>
                <a:xfrm>
                  <a:off x="783494" y="3569676"/>
                  <a:ext cx="15084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Encre 25">
                  <a:extLst>
                    <a:ext uri="{FF2B5EF4-FFF2-40B4-BE49-F238E27FC236}">
                      <a16:creationId xmlns:a16="http://schemas.microsoft.com/office/drawing/2014/main" xmlns="" id="{5CF1FA41-CD84-DC08-6768-AE14B30DBA13}"/>
                    </a:ext>
                  </a:extLst>
                </p14:cNvPr>
                <p14:cNvContentPartPr/>
                <p14:nvPr/>
              </p14:nvContentPartPr>
              <p14:xfrm>
                <a:off x="2282534" y="3679476"/>
                <a:ext cx="360" cy="360"/>
              </p14:xfrm>
            </p:contentPart>
          </mc:Choice>
          <mc:Fallback xmlns="">
            <p:pic>
              <p:nvPicPr>
                <p:cNvPr id="26" name="Encre 25">
                  <a:extLst>
                    <a:ext uri="{FF2B5EF4-FFF2-40B4-BE49-F238E27FC236}">
                      <a16:creationId xmlns:a16="http://schemas.microsoft.com/office/drawing/2014/main" id="{5CF1FA41-CD84-DC08-6768-AE14B30DBA13}"/>
                    </a:ext>
                  </a:extLst>
                </p:cNvPr>
                <p:cNvPicPr/>
                <p:nvPr/>
              </p:nvPicPr>
              <p:blipFill>
                <a:blip r:embed="rId8"/>
                <a:stretch>
                  <a:fillRect/>
                </a:stretch>
              </p:blipFill>
              <p:spPr>
                <a:xfrm>
                  <a:off x="2273894" y="3670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Encre 27">
                  <a:extLst>
                    <a:ext uri="{FF2B5EF4-FFF2-40B4-BE49-F238E27FC236}">
                      <a16:creationId xmlns:a16="http://schemas.microsoft.com/office/drawing/2014/main" xmlns="" id="{102BC163-9827-64A9-DE92-8367CFC25D41}"/>
                    </a:ext>
                  </a:extLst>
                </p14:cNvPr>
                <p14:cNvContentPartPr/>
                <p14:nvPr/>
              </p14:nvContentPartPr>
              <p14:xfrm>
                <a:off x="2211898" y="3720054"/>
                <a:ext cx="241920" cy="60480"/>
              </p14:xfrm>
            </p:contentPart>
          </mc:Choice>
          <mc:Fallback xmlns="">
            <p:pic>
              <p:nvPicPr>
                <p:cNvPr id="28" name="Encre 27">
                  <a:extLst>
                    <a:ext uri="{FF2B5EF4-FFF2-40B4-BE49-F238E27FC236}">
                      <a16:creationId xmlns:a16="http://schemas.microsoft.com/office/drawing/2014/main" id="{102BC163-9827-64A9-DE92-8367CFC25D41}"/>
                    </a:ext>
                  </a:extLst>
                </p:cNvPr>
                <p:cNvPicPr/>
                <p:nvPr/>
              </p:nvPicPr>
              <p:blipFill>
                <a:blip r:embed="rId10"/>
                <a:stretch>
                  <a:fillRect/>
                </a:stretch>
              </p:blipFill>
              <p:spPr>
                <a:xfrm>
                  <a:off x="2203258" y="3711414"/>
                  <a:ext cx="259560" cy="78120"/>
                </a:xfrm>
                <a:prstGeom prst="rect">
                  <a:avLst/>
                </a:prstGeom>
              </p:spPr>
            </p:pic>
          </mc:Fallback>
        </mc:AlternateContent>
      </p:grpSp>
      <p:sp>
        <p:nvSpPr>
          <p:cNvPr id="30" name="Triangle 29">
            <a:extLst>
              <a:ext uri="{FF2B5EF4-FFF2-40B4-BE49-F238E27FC236}">
                <a16:creationId xmlns:a16="http://schemas.microsoft.com/office/drawing/2014/main" xmlns="" id="{813CB5F2-2382-140E-0D15-5E914C689005}"/>
              </a:ext>
            </a:extLst>
          </p:cNvPr>
          <p:cNvSpPr/>
          <p:nvPr/>
        </p:nvSpPr>
        <p:spPr>
          <a:xfrm>
            <a:off x="1065971" y="3720054"/>
            <a:ext cx="121274" cy="132512"/>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Triangle 30">
            <a:extLst>
              <a:ext uri="{FF2B5EF4-FFF2-40B4-BE49-F238E27FC236}">
                <a16:creationId xmlns:a16="http://schemas.microsoft.com/office/drawing/2014/main" xmlns="" id="{644E2D22-ADD4-94DD-DB1B-38F3C90EA7B5}"/>
              </a:ext>
            </a:extLst>
          </p:cNvPr>
          <p:cNvSpPr/>
          <p:nvPr/>
        </p:nvSpPr>
        <p:spPr>
          <a:xfrm>
            <a:off x="2388664" y="3397705"/>
            <a:ext cx="121274" cy="132512"/>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ZoneTexte 31">
            <a:extLst>
              <a:ext uri="{FF2B5EF4-FFF2-40B4-BE49-F238E27FC236}">
                <a16:creationId xmlns:a16="http://schemas.microsoft.com/office/drawing/2014/main" xmlns="" id="{706FE30D-E937-788A-8ACD-AC753E0BF14E}"/>
              </a:ext>
            </a:extLst>
          </p:cNvPr>
          <p:cNvSpPr txBox="1"/>
          <p:nvPr/>
        </p:nvSpPr>
        <p:spPr>
          <a:xfrm>
            <a:off x="10524429" y="3531237"/>
            <a:ext cx="1053547" cy="276999"/>
          </a:xfrm>
          <a:prstGeom prst="rect">
            <a:avLst/>
          </a:prstGeom>
          <a:noFill/>
        </p:spPr>
        <p:txBody>
          <a:bodyPr wrap="square" rtlCol="0">
            <a:spAutoFit/>
          </a:bodyPr>
          <a:lstStyle/>
          <a:p>
            <a:r>
              <a:rPr lang="fr-FR" sz="1200" dirty="0"/>
              <a:t>TRAB</a:t>
            </a:r>
          </a:p>
        </p:txBody>
      </p:sp>
      <p:sp>
        <p:nvSpPr>
          <p:cNvPr id="33" name="ZoneTexte 32">
            <a:extLst>
              <a:ext uri="{FF2B5EF4-FFF2-40B4-BE49-F238E27FC236}">
                <a16:creationId xmlns:a16="http://schemas.microsoft.com/office/drawing/2014/main" xmlns="" id="{1DEAB447-FFFF-1FCD-D372-6F6BE71C313D}"/>
              </a:ext>
            </a:extLst>
          </p:cNvPr>
          <p:cNvSpPr txBox="1"/>
          <p:nvPr/>
        </p:nvSpPr>
        <p:spPr>
          <a:xfrm>
            <a:off x="10631173" y="2212"/>
            <a:ext cx="1053547" cy="276999"/>
          </a:xfrm>
          <a:prstGeom prst="rect">
            <a:avLst/>
          </a:prstGeom>
          <a:noFill/>
        </p:spPr>
        <p:txBody>
          <a:bodyPr wrap="square" rtlCol="0">
            <a:spAutoFit/>
          </a:bodyPr>
          <a:lstStyle/>
          <a:p>
            <a:r>
              <a:rPr lang="fr-FR" sz="1200" dirty="0"/>
              <a:t>ANKR</a:t>
            </a:r>
          </a:p>
        </p:txBody>
      </p:sp>
      <p:sp>
        <p:nvSpPr>
          <p:cNvPr id="34" name="ZoneTexte 33">
            <a:extLst>
              <a:ext uri="{FF2B5EF4-FFF2-40B4-BE49-F238E27FC236}">
                <a16:creationId xmlns:a16="http://schemas.microsoft.com/office/drawing/2014/main" xmlns="" id="{3015B799-924F-D3B2-1E08-077246E51BB9}"/>
              </a:ext>
            </a:extLst>
          </p:cNvPr>
          <p:cNvSpPr txBox="1"/>
          <p:nvPr/>
        </p:nvSpPr>
        <p:spPr>
          <a:xfrm>
            <a:off x="3886013" y="4512853"/>
            <a:ext cx="1482400" cy="307777"/>
          </a:xfrm>
          <a:prstGeom prst="rect">
            <a:avLst/>
          </a:prstGeom>
          <a:noFill/>
        </p:spPr>
        <p:txBody>
          <a:bodyPr wrap="square">
            <a:spAutoFit/>
          </a:bodyPr>
          <a:lstStyle/>
          <a:p>
            <a:r>
              <a:rPr lang="fr-FR" sz="1400" i="1" dirty="0"/>
              <a:t>Source : USGS</a:t>
            </a:r>
            <a:endParaRPr lang="fr-FR" sz="1400" dirty="0"/>
          </a:p>
        </p:txBody>
      </p:sp>
      <p:grpSp>
        <p:nvGrpSpPr>
          <p:cNvPr id="37" name="Groupe 36">
            <a:extLst>
              <a:ext uri="{FF2B5EF4-FFF2-40B4-BE49-F238E27FC236}">
                <a16:creationId xmlns:a16="http://schemas.microsoft.com/office/drawing/2014/main" xmlns="" id="{70706DE3-8293-410E-83AC-995FEFCFFFE2}"/>
              </a:ext>
            </a:extLst>
          </p:cNvPr>
          <p:cNvGrpSpPr/>
          <p:nvPr/>
        </p:nvGrpSpPr>
        <p:grpSpPr>
          <a:xfrm>
            <a:off x="2128540" y="3972404"/>
            <a:ext cx="568440" cy="354960"/>
            <a:chOff x="2128540" y="3972404"/>
            <a:chExt cx="568440" cy="354960"/>
          </a:xfrm>
        </p:grpSpPr>
        <mc:AlternateContent xmlns:mc="http://schemas.openxmlformats.org/markup-compatibility/2006" xmlns:p14="http://schemas.microsoft.com/office/powerpoint/2010/main">
          <mc:Choice Requires="p14">
            <p:contentPart p14:bwMode="auto" r:id="rId11">
              <p14:nvContentPartPr>
                <p14:cNvPr id="35" name="Encre 34">
                  <a:extLst>
                    <a:ext uri="{FF2B5EF4-FFF2-40B4-BE49-F238E27FC236}">
                      <a16:creationId xmlns:a16="http://schemas.microsoft.com/office/drawing/2014/main" xmlns="" id="{F02DD7D6-C1DB-9782-ADCC-DC837C2AA5A1}"/>
                    </a:ext>
                  </a:extLst>
                </p14:cNvPr>
                <p14:cNvContentPartPr/>
                <p14:nvPr/>
              </p14:nvContentPartPr>
              <p14:xfrm>
                <a:off x="2381260" y="3972404"/>
                <a:ext cx="315720" cy="172080"/>
              </p14:xfrm>
            </p:contentPart>
          </mc:Choice>
          <mc:Fallback xmlns="">
            <p:pic>
              <p:nvPicPr>
                <p:cNvPr id="35" name="Encre 34">
                  <a:extLst>
                    <a:ext uri="{FF2B5EF4-FFF2-40B4-BE49-F238E27FC236}">
                      <a16:creationId xmlns:a16="http://schemas.microsoft.com/office/drawing/2014/main" id="{F02DD7D6-C1DB-9782-ADCC-DC837C2AA5A1}"/>
                    </a:ext>
                  </a:extLst>
                </p:cNvPr>
                <p:cNvPicPr/>
                <p:nvPr/>
              </p:nvPicPr>
              <p:blipFill>
                <a:blip r:embed="rId12"/>
                <a:stretch>
                  <a:fillRect/>
                </a:stretch>
              </p:blipFill>
              <p:spPr>
                <a:xfrm>
                  <a:off x="2368660" y="3959804"/>
                  <a:ext cx="34056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6" name="Encre 35">
                  <a:extLst>
                    <a:ext uri="{FF2B5EF4-FFF2-40B4-BE49-F238E27FC236}">
                      <a16:creationId xmlns:a16="http://schemas.microsoft.com/office/drawing/2014/main" xmlns="" id="{1A6F54CA-469B-4896-DF8F-9E1E7FE565FB}"/>
                    </a:ext>
                  </a:extLst>
                </p14:cNvPr>
                <p14:cNvContentPartPr/>
                <p14:nvPr/>
              </p14:nvContentPartPr>
              <p14:xfrm>
                <a:off x="2128540" y="4195964"/>
                <a:ext cx="179640" cy="131400"/>
              </p14:xfrm>
            </p:contentPart>
          </mc:Choice>
          <mc:Fallback xmlns="">
            <p:pic>
              <p:nvPicPr>
                <p:cNvPr id="36" name="Encre 35">
                  <a:extLst>
                    <a:ext uri="{FF2B5EF4-FFF2-40B4-BE49-F238E27FC236}">
                      <a16:creationId xmlns:a16="http://schemas.microsoft.com/office/drawing/2014/main" id="{1A6F54CA-469B-4896-DF8F-9E1E7FE565FB}"/>
                    </a:ext>
                  </a:extLst>
                </p:cNvPr>
                <p:cNvPicPr/>
                <p:nvPr/>
              </p:nvPicPr>
              <p:blipFill>
                <a:blip r:embed="rId14"/>
                <a:stretch>
                  <a:fillRect/>
                </a:stretch>
              </p:blipFill>
              <p:spPr>
                <a:xfrm>
                  <a:off x="2115940" y="4183364"/>
                  <a:ext cx="204480" cy="156600"/>
                </a:xfrm>
                <a:prstGeom prst="rect">
                  <a:avLst/>
                </a:prstGeom>
              </p:spPr>
            </p:pic>
          </mc:Fallback>
        </mc:AlternateContent>
      </p:grpSp>
      <p:grpSp>
        <p:nvGrpSpPr>
          <p:cNvPr id="42" name="Groupe 41">
            <a:extLst>
              <a:ext uri="{FF2B5EF4-FFF2-40B4-BE49-F238E27FC236}">
                <a16:creationId xmlns:a16="http://schemas.microsoft.com/office/drawing/2014/main" xmlns="" id="{D29BF7D1-C528-D8AF-5943-E811CB9BF5C4}"/>
              </a:ext>
            </a:extLst>
          </p:cNvPr>
          <p:cNvGrpSpPr/>
          <p:nvPr/>
        </p:nvGrpSpPr>
        <p:grpSpPr>
          <a:xfrm>
            <a:off x="1979140" y="4406204"/>
            <a:ext cx="63360" cy="324360"/>
            <a:chOff x="1979140" y="4406204"/>
            <a:chExt cx="63360" cy="324360"/>
          </a:xfrm>
        </p:grpSpPr>
        <mc:AlternateContent xmlns:mc="http://schemas.openxmlformats.org/markup-compatibility/2006" xmlns:p14="http://schemas.microsoft.com/office/powerpoint/2010/main">
          <mc:Choice Requires="p14">
            <p:contentPart p14:bwMode="auto" r:id="rId15">
              <p14:nvContentPartPr>
                <p14:cNvPr id="38" name="Encre 37">
                  <a:extLst>
                    <a:ext uri="{FF2B5EF4-FFF2-40B4-BE49-F238E27FC236}">
                      <a16:creationId xmlns:a16="http://schemas.microsoft.com/office/drawing/2014/main" xmlns="" id="{02157E09-A80F-52BB-1B94-52254FD21976}"/>
                    </a:ext>
                  </a:extLst>
                </p14:cNvPr>
                <p14:cNvContentPartPr/>
                <p14:nvPr/>
              </p14:nvContentPartPr>
              <p14:xfrm>
                <a:off x="2033140" y="4406204"/>
                <a:ext cx="9360" cy="25920"/>
              </p14:xfrm>
            </p:contentPart>
          </mc:Choice>
          <mc:Fallback xmlns="">
            <p:pic>
              <p:nvPicPr>
                <p:cNvPr id="38" name="Encre 37">
                  <a:extLst>
                    <a:ext uri="{FF2B5EF4-FFF2-40B4-BE49-F238E27FC236}">
                      <a16:creationId xmlns:a16="http://schemas.microsoft.com/office/drawing/2014/main" id="{02157E09-A80F-52BB-1B94-52254FD21976}"/>
                    </a:ext>
                  </a:extLst>
                </p:cNvPr>
                <p:cNvPicPr/>
                <p:nvPr/>
              </p:nvPicPr>
              <p:blipFill>
                <a:blip r:embed="rId16"/>
                <a:stretch>
                  <a:fillRect/>
                </a:stretch>
              </p:blipFill>
              <p:spPr>
                <a:xfrm>
                  <a:off x="2020540" y="4393604"/>
                  <a:ext cx="3420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9" name="Encre 38">
                  <a:extLst>
                    <a:ext uri="{FF2B5EF4-FFF2-40B4-BE49-F238E27FC236}">
                      <a16:creationId xmlns:a16="http://schemas.microsoft.com/office/drawing/2014/main" xmlns="" id="{FE2FE6B4-4AF0-DBCC-FCC8-D0846D7061F7}"/>
                    </a:ext>
                  </a:extLst>
                </p14:cNvPr>
                <p14:cNvContentPartPr/>
                <p14:nvPr/>
              </p14:nvContentPartPr>
              <p14:xfrm>
                <a:off x="1979140" y="4498364"/>
                <a:ext cx="28080" cy="99360"/>
              </p14:xfrm>
            </p:contentPart>
          </mc:Choice>
          <mc:Fallback xmlns="">
            <p:pic>
              <p:nvPicPr>
                <p:cNvPr id="39" name="Encre 38">
                  <a:extLst>
                    <a:ext uri="{FF2B5EF4-FFF2-40B4-BE49-F238E27FC236}">
                      <a16:creationId xmlns:a16="http://schemas.microsoft.com/office/drawing/2014/main" id="{FE2FE6B4-4AF0-DBCC-FCC8-D0846D7061F7}"/>
                    </a:ext>
                  </a:extLst>
                </p:cNvPr>
                <p:cNvPicPr/>
                <p:nvPr/>
              </p:nvPicPr>
              <p:blipFill>
                <a:blip r:embed="rId18"/>
                <a:stretch>
                  <a:fillRect/>
                </a:stretch>
              </p:blipFill>
              <p:spPr>
                <a:xfrm>
                  <a:off x="1966540" y="4485764"/>
                  <a:ext cx="532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 name="Encre 40">
                  <a:extLst>
                    <a:ext uri="{FF2B5EF4-FFF2-40B4-BE49-F238E27FC236}">
                      <a16:creationId xmlns:a16="http://schemas.microsoft.com/office/drawing/2014/main" xmlns="" id="{CA230FB7-D310-CB60-C604-A5473481F334}"/>
                    </a:ext>
                  </a:extLst>
                </p14:cNvPr>
                <p14:cNvContentPartPr/>
                <p14:nvPr/>
              </p14:nvContentPartPr>
              <p14:xfrm>
                <a:off x="1982740" y="4662164"/>
                <a:ext cx="360" cy="68400"/>
              </p14:xfrm>
            </p:contentPart>
          </mc:Choice>
          <mc:Fallback xmlns="">
            <p:pic>
              <p:nvPicPr>
                <p:cNvPr id="41" name="Encre 40">
                  <a:extLst>
                    <a:ext uri="{FF2B5EF4-FFF2-40B4-BE49-F238E27FC236}">
                      <a16:creationId xmlns:a16="http://schemas.microsoft.com/office/drawing/2014/main" id="{CA230FB7-D310-CB60-C604-A5473481F334}"/>
                    </a:ext>
                  </a:extLst>
                </p:cNvPr>
                <p:cNvPicPr/>
                <p:nvPr/>
              </p:nvPicPr>
              <p:blipFill>
                <a:blip r:embed="rId20"/>
                <a:stretch>
                  <a:fillRect/>
                </a:stretch>
              </p:blipFill>
              <p:spPr>
                <a:xfrm>
                  <a:off x="1970140" y="4649924"/>
                  <a:ext cx="25560" cy="93600"/>
                </a:xfrm>
                <a:prstGeom prst="rect">
                  <a:avLst/>
                </a:prstGeom>
              </p:spPr>
            </p:pic>
          </mc:Fallback>
        </mc:AlternateContent>
      </p:grpSp>
      <p:sp>
        <p:nvSpPr>
          <p:cNvPr id="43" name="ZoneTexte 42">
            <a:extLst>
              <a:ext uri="{FF2B5EF4-FFF2-40B4-BE49-F238E27FC236}">
                <a16:creationId xmlns:a16="http://schemas.microsoft.com/office/drawing/2014/main" xmlns="" id="{619011AD-A82F-D161-C752-03BCDACA86AA}"/>
              </a:ext>
            </a:extLst>
          </p:cNvPr>
          <p:cNvSpPr txBox="1"/>
          <p:nvPr/>
        </p:nvSpPr>
        <p:spPr>
          <a:xfrm>
            <a:off x="4035285" y="3862370"/>
            <a:ext cx="2431776" cy="261610"/>
          </a:xfrm>
          <a:prstGeom prst="rect">
            <a:avLst/>
          </a:prstGeom>
          <a:noFill/>
        </p:spPr>
        <p:txBody>
          <a:bodyPr wrap="square">
            <a:spAutoFit/>
          </a:bodyPr>
          <a:lstStyle/>
          <a:p>
            <a:r>
              <a:rPr lang="fr-FR" sz="1100" b="1" dirty="0" smtClean="0">
                <a:solidFill>
                  <a:srgbClr val="FFFF00"/>
                </a:solidFill>
              </a:rPr>
              <a:t>_</a:t>
            </a:r>
            <a:r>
              <a:rPr lang="fr-FR" sz="1100" dirty="0" smtClean="0">
                <a:solidFill>
                  <a:srgbClr val="FFFF00"/>
                </a:solidFill>
              </a:rPr>
              <a:t>  </a:t>
            </a:r>
            <a:r>
              <a:rPr lang="fr-FR" sz="1100" dirty="0" smtClean="0"/>
              <a:t>Faille est-anatolienne</a:t>
            </a:r>
            <a:endParaRPr lang="fr-FR" sz="1100" dirty="0"/>
          </a:p>
        </p:txBody>
      </p:sp>
      <p:sp>
        <p:nvSpPr>
          <p:cNvPr id="44" name="Flèche vers la droite 43">
            <a:extLst>
              <a:ext uri="{FF2B5EF4-FFF2-40B4-BE49-F238E27FC236}">
                <a16:creationId xmlns:a16="http://schemas.microsoft.com/office/drawing/2014/main" xmlns="" id="{9D652175-6252-878E-CDCF-EF8DDBE2F295}"/>
              </a:ext>
            </a:extLst>
          </p:cNvPr>
          <p:cNvSpPr/>
          <p:nvPr/>
        </p:nvSpPr>
        <p:spPr>
          <a:xfrm rot="16200000">
            <a:off x="898032" y="3355518"/>
            <a:ext cx="471903" cy="27036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Flèche vers la droite 44">
            <a:extLst>
              <a:ext uri="{FF2B5EF4-FFF2-40B4-BE49-F238E27FC236}">
                <a16:creationId xmlns:a16="http://schemas.microsoft.com/office/drawing/2014/main" xmlns="" id="{83E618B4-AD0A-F82A-88C3-90D178EE534B}"/>
              </a:ext>
            </a:extLst>
          </p:cNvPr>
          <p:cNvSpPr/>
          <p:nvPr/>
        </p:nvSpPr>
        <p:spPr>
          <a:xfrm rot="19085413">
            <a:off x="2805849" y="2868849"/>
            <a:ext cx="1026233" cy="2985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ZoneTexte 46">
            <a:extLst>
              <a:ext uri="{FF2B5EF4-FFF2-40B4-BE49-F238E27FC236}">
                <a16:creationId xmlns:a16="http://schemas.microsoft.com/office/drawing/2014/main" xmlns="" id="{D5AA718B-E530-C915-087B-32DC22B933F4}"/>
              </a:ext>
            </a:extLst>
          </p:cNvPr>
          <p:cNvSpPr txBox="1"/>
          <p:nvPr/>
        </p:nvSpPr>
        <p:spPr>
          <a:xfrm>
            <a:off x="296955" y="5234535"/>
            <a:ext cx="7123020" cy="954107"/>
          </a:xfrm>
          <a:prstGeom prst="rect">
            <a:avLst/>
          </a:prstGeom>
          <a:noFill/>
        </p:spPr>
        <p:txBody>
          <a:bodyPr wrap="square">
            <a:spAutoFit/>
          </a:bodyPr>
          <a:lstStyle/>
          <a:p>
            <a:r>
              <a:rPr lang="fr-FR" dirty="0" smtClean="0"/>
              <a:t>Et en </a:t>
            </a:r>
            <a:r>
              <a:rPr lang="fr-FR" dirty="0" smtClean="0">
                <a:solidFill>
                  <a:srgbClr val="FF0000"/>
                </a:solidFill>
              </a:rPr>
              <a:t>8 ans </a:t>
            </a:r>
            <a:r>
              <a:rPr lang="fr-FR" dirty="0" smtClean="0"/>
              <a:t>la station TRAB au nord-est de la faille nord-anatolienne se déplaçait de 10 cm vers le nord ET de 15 cm vers l’est </a:t>
            </a:r>
          </a:p>
          <a:p>
            <a:r>
              <a:rPr lang="fr-FR" dirty="0" smtClean="0"/>
              <a:t>     (mouvement NORD de </a:t>
            </a:r>
            <a:r>
              <a:rPr lang="fr-FR" dirty="0" smtClean="0">
                <a:highlight>
                  <a:srgbClr val="FFFF00"/>
                </a:highlight>
              </a:rPr>
              <a:t>1,3 cm / an </a:t>
            </a:r>
            <a:r>
              <a:rPr lang="fr-FR" dirty="0" smtClean="0"/>
              <a:t>et EST de </a:t>
            </a:r>
            <a:r>
              <a:rPr lang="fr-FR" dirty="0" smtClean="0">
                <a:highlight>
                  <a:srgbClr val="00FF00"/>
                </a:highlight>
              </a:rPr>
              <a:t>2,5 cm / an)</a:t>
            </a:r>
            <a:endParaRPr lang="fr-FR" dirty="0">
              <a:highlight>
                <a:srgbClr val="00FF00"/>
              </a:highlight>
            </a:endParaRPr>
          </a:p>
        </p:txBody>
      </p:sp>
      <p:sp>
        <p:nvSpPr>
          <p:cNvPr id="49" name="ZoneTexte 48">
            <a:extLst>
              <a:ext uri="{FF2B5EF4-FFF2-40B4-BE49-F238E27FC236}">
                <a16:creationId xmlns:a16="http://schemas.microsoft.com/office/drawing/2014/main" xmlns="" id="{A8ED3A4E-66FD-D70A-EF68-DCE164C3C181}"/>
              </a:ext>
            </a:extLst>
          </p:cNvPr>
          <p:cNvSpPr txBox="1"/>
          <p:nvPr/>
        </p:nvSpPr>
        <p:spPr>
          <a:xfrm>
            <a:off x="6881862" y="3145350"/>
            <a:ext cx="1482400" cy="523220"/>
          </a:xfrm>
          <a:prstGeom prst="rect">
            <a:avLst/>
          </a:prstGeom>
          <a:noFill/>
        </p:spPr>
        <p:txBody>
          <a:bodyPr wrap="square">
            <a:spAutoFit/>
          </a:bodyPr>
          <a:lstStyle/>
          <a:p>
            <a:r>
              <a:rPr lang="fr-FR" sz="1400" i="1" dirty="0"/>
              <a:t>Source : JTL Nasa</a:t>
            </a:r>
            <a:endParaRPr lang="fr-FR" sz="1400" dirty="0"/>
          </a:p>
        </p:txBody>
      </p:sp>
      <p:sp>
        <p:nvSpPr>
          <p:cNvPr id="21" name="Rectangle 20">
            <a:extLst>
              <a:ext uri="{FF2B5EF4-FFF2-40B4-BE49-F238E27FC236}">
                <a16:creationId xmlns:a16="http://schemas.microsoft.com/office/drawing/2014/main" xmlns="" id="{A5F6A003-4671-4F7B-A12E-2946D61E43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6785110" y="1451112"/>
            <a:ext cx="6858001" cy="3955771"/>
          </a:xfrm>
          <a:prstGeom prst="rect">
            <a:avLst/>
          </a:prstGeom>
          <a:gradFill flip="none" rotWithShape="0">
            <a:gsLst>
              <a:gs pos="0">
                <a:schemeClr val="accent6">
                  <a:alpha val="0"/>
                </a:schemeClr>
              </a:gs>
              <a:gs pos="72000">
                <a:schemeClr val="tx2">
                  <a:lumMod val="75000"/>
                  <a:lumOff val="25000"/>
                  <a:alpha val="26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Titre 1">
            <a:extLst>
              <a:ext uri="{FF2B5EF4-FFF2-40B4-BE49-F238E27FC236}">
                <a16:creationId xmlns:a16="http://schemas.microsoft.com/office/drawing/2014/main" xmlns="" id="{F2268EFF-109F-42B5-F0A2-3EF462A8745B}"/>
              </a:ext>
            </a:extLst>
          </p:cNvPr>
          <p:cNvSpPr txBox="1">
            <a:spLocks/>
          </p:cNvSpPr>
          <p:nvPr/>
        </p:nvSpPr>
        <p:spPr>
          <a:xfrm>
            <a:off x="363874" y="45461"/>
            <a:ext cx="7617899" cy="338574"/>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3200" b="1" i="0" kern="1200" cap="all" spc="700" baseline="0">
                <a:solidFill>
                  <a:schemeClr val="tx1"/>
                </a:solidFill>
                <a:latin typeface="+mj-lt"/>
                <a:ea typeface="+mj-ea"/>
                <a:cs typeface="+mj-cs"/>
              </a:defRPr>
            </a:lvl1pPr>
          </a:lstStyle>
          <a:p>
            <a:pPr algn="ctr">
              <a:lnSpc>
                <a:spcPct val="90000"/>
              </a:lnSpc>
            </a:pPr>
            <a:r>
              <a:rPr lang="fr-FR" sz="1600" u="sng" dirty="0" smtClean="0"/>
              <a:t>MOUVEMENTS ABSOLUS</a:t>
            </a:r>
            <a:endParaRPr lang="fr-FR" sz="1600" u="sng" dirty="0"/>
          </a:p>
        </p:txBody>
      </p:sp>
    </p:spTree>
    <p:extLst>
      <p:ext uri="{BB962C8B-B14F-4D97-AF65-F5344CB8AC3E}">
        <p14:creationId xmlns:p14="http://schemas.microsoft.com/office/powerpoint/2010/main" val="169142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916DF2CA-E00C-B38C-02E5-B3DAF4F5A84B}"/>
              </a:ext>
            </a:extLst>
          </p:cNvPr>
          <p:cNvPicPr>
            <a:picLocks noChangeAspect="1"/>
          </p:cNvPicPr>
          <p:nvPr/>
        </p:nvPicPr>
        <p:blipFill>
          <a:blip r:embed="rId2"/>
          <a:stretch>
            <a:fillRect/>
          </a:stretch>
        </p:blipFill>
        <p:spPr>
          <a:xfrm>
            <a:off x="262327" y="1266145"/>
            <a:ext cx="7772400" cy="4325710"/>
          </a:xfrm>
          <a:prstGeom prst="rect">
            <a:avLst/>
          </a:prstGeom>
        </p:spPr>
      </p:pic>
      <p:sp>
        <p:nvSpPr>
          <p:cNvPr id="3" name="ZoneTexte 2">
            <a:extLst>
              <a:ext uri="{FF2B5EF4-FFF2-40B4-BE49-F238E27FC236}">
                <a16:creationId xmlns:a16="http://schemas.microsoft.com/office/drawing/2014/main" xmlns="" id="{49D01CED-CA76-F287-6428-D6C3682B1DBA}"/>
              </a:ext>
            </a:extLst>
          </p:cNvPr>
          <p:cNvSpPr txBox="1"/>
          <p:nvPr/>
        </p:nvSpPr>
        <p:spPr>
          <a:xfrm>
            <a:off x="539646" y="464695"/>
            <a:ext cx="9114019" cy="461665"/>
          </a:xfrm>
          <a:prstGeom prst="rect">
            <a:avLst/>
          </a:prstGeom>
          <a:noFill/>
        </p:spPr>
        <p:txBody>
          <a:bodyPr wrap="square" rtlCol="0">
            <a:spAutoFit/>
          </a:bodyPr>
          <a:lstStyle/>
          <a:p>
            <a:r>
              <a:rPr lang="fr-FR" sz="2400" dirty="0"/>
              <a:t>Les déplacements absolus des plaques d’après les données GPS NASA</a:t>
            </a:r>
          </a:p>
        </p:txBody>
      </p:sp>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xmlns="" id="{94F26DF4-6866-5371-DFC0-7060F124C050}"/>
                  </a:ext>
                </a:extLst>
              </p14:cNvPr>
              <p14:cNvContentPartPr/>
              <p14:nvPr/>
            </p14:nvContentPartPr>
            <p14:xfrm>
              <a:off x="2097466" y="2129941"/>
              <a:ext cx="3217320" cy="305640"/>
            </p14:xfrm>
          </p:contentPart>
        </mc:Choice>
        <mc:Fallback xmlns="">
          <p:pic>
            <p:nvPicPr>
              <p:cNvPr id="11" name="Encre 10">
                <a:extLst>
                  <a:ext uri="{FF2B5EF4-FFF2-40B4-BE49-F238E27FC236}">
                    <a16:creationId xmlns:a16="http://schemas.microsoft.com/office/drawing/2014/main" id="{94F26DF4-6866-5371-DFC0-7060F124C050}"/>
                  </a:ext>
                </a:extLst>
              </p:cNvPr>
              <p:cNvPicPr/>
              <p:nvPr/>
            </p:nvPicPr>
            <p:blipFill>
              <a:blip r:embed="rId4"/>
              <a:stretch>
                <a:fillRect/>
              </a:stretch>
            </p:blipFill>
            <p:spPr>
              <a:xfrm>
                <a:off x="2088826" y="2121301"/>
                <a:ext cx="3234960" cy="323280"/>
              </a:xfrm>
              <a:prstGeom prst="rect">
                <a:avLst/>
              </a:prstGeom>
            </p:spPr>
          </p:pic>
        </mc:Fallback>
      </mc:AlternateContent>
      <p:grpSp>
        <p:nvGrpSpPr>
          <p:cNvPr id="14" name="Groupe 13">
            <a:extLst>
              <a:ext uri="{FF2B5EF4-FFF2-40B4-BE49-F238E27FC236}">
                <a16:creationId xmlns:a16="http://schemas.microsoft.com/office/drawing/2014/main" xmlns="" id="{A4E52CFB-951E-A28C-7A20-DCCAD7709F02}"/>
              </a:ext>
            </a:extLst>
          </p:cNvPr>
          <p:cNvGrpSpPr/>
          <p:nvPr/>
        </p:nvGrpSpPr>
        <p:grpSpPr>
          <a:xfrm>
            <a:off x="2149666" y="2352781"/>
            <a:ext cx="3176640" cy="2054520"/>
            <a:chOff x="3768604" y="2530481"/>
            <a:chExt cx="3176640" cy="2054520"/>
          </a:xfrm>
        </p:grpSpPr>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xmlns="" id="{CB1719DB-79C8-64E3-1086-4724698159C4}"/>
                    </a:ext>
                  </a:extLst>
                </p14:cNvPr>
                <p14:cNvContentPartPr/>
                <p14:nvPr/>
              </p14:nvContentPartPr>
              <p14:xfrm>
                <a:off x="5312284" y="2530481"/>
                <a:ext cx="1632960" cy="1238040"/>
              </p14:xfrm>
            </p:contentPart>
          </mc:Choice>
          <mc:Fallback xmlns="">
            <p:pic>
              <p:nvPicPr>
                <p:cNvPr id="12" name="Encre 11">
                  <a:extLst>
                    <a:ext uri="{FF2B5EF4-FFF2-40B4-BE49-F238E27FC236}">
                      <a16:creationId xmlns:a16="http://schemas.microsoft.com/office/drawing/2014/main" id="{CB1719DB-79C8-64E3-1086-4724698159C4}"/>
                    </a:ext>
                  </a:extLst>
                </p:cNvPr>
                <p:cNvPicPr/>
                <p:nvPr/>
              </p:nvPicPr>
              <p:blipFill>
                <a:blip r:embed="rId6"/>
                <a:stretch>
                  <a:fillRect/>
                </a:stretch>
              </p:blipFill>
              <p:spPr>
                <a:xfrm>
                  <a:off x="5303284" y="2521841"/>
                  <a:ext cx="1650600" cy="1255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Encre 12">
                  <a:extLst>
                    <a:ext uri="{FF2B5EF4-FFF2-40B4-BE49-F238E27FC236}">
                      <a16:creationId xmlns:a16="http://schemas.microsoft.com/office/drawing/2014/main" xmlns="" id="{852C7661-FD01-0F09-1FCF-0463C91B371F}"/>
                    </a:ext>
                  </a:extLst>
                </p14:cNvPr>
                <p14:cNvContentPartPr/>
                <p14:nvPr/>
              </p14:nvContentPartPr>
              <p14:xfrm>
                <a:off x="3768604" y="4036721"/>
                <a:ext cx="1378440" cy="548280"/>
              </p14:xfrm>
            </p:contentPart>
          </mc:Choice>
          <mc:Fallback xmlns="">
            <p:pic>
              <p:nvPicPr>
                <p:cNvPr id="13" name="Encre 12">
                  <a:extLst>
                    <a:ext uri="{FF2B5EF4-FFF2-40B4-BE49-F238E27FC236}">
                      <a16:creationId xmlns:a16="http://schemas.microsoft.com/office/drawing/2014/main" id="{852C7661-FD01-0F09-1FCF-0463C91B371F}"/>
                    </a:ext>
                  </a:extLst>
                </p:cNvPr>
                <p:cNvPicPr/>
                <p:nvPr/>
              </p:nvPicPr>
              <p:blipFill>
                <a:blip r:embed="rId8"/>
                <a:stretch>
                  <a:fillRect/>
                </a:stretch>
              </p:blipFill>
              <p:spPr>
                <a:xfrm>
                  <a:off x="3759964" y="4027721"/>
                  <a:ext cx="1396080" cy="565920"/>
                </a:xfrm>
                <a:prstGeom prst="rect">
                  <a:avLst/>
                </a:prstGeom>
              </p:spPr>
            </p:pic>
          </mc:Fallback>
        </mc:AlternateContent>
      </p:grpSp>
      <p:sp>
        <p:nvSpPr>
          <p:cNvPr id="15" name="ZoneTexte 14">
            <a:extLst>
              <a:ext uri="{FF2B5EF4-FFF2-40B4-BE49-F238E27FC236}">
                <a16:creationId xmlns:a16="http://schemas.microsoft.com/office/drawing/2014/main" xmlns="" id="{3CC517D1-FBA8-501B-B920-184D14F63C76}"/>
              </a:ext>
            </a:extLst>
          </p:cNvPr>
          <p:cNvSpPr txBox="1"/>
          <p:nvPr/>
        </p:nvSpPr>
        <p:spPr>
          <a:xfrm>
            <a:off x="8424472" y="1394085"/>
            <a:ext cx="3297836" cy="3539430"/>
          </a:xfrm>
          <a:prstGeom prst="rect">
            <a:avLst/>
          </a:prstGeom>
          <a:noFill/>
        </p:spPr>
        <p:txBody>
          <a:bodyPr wrap="square" rtlCol="0">
            <a:spAutoFit/>
          </a:bodyPr>
          <a:lstStyle/>
          <a:p>
            <a:pPr algn="ctr"/>
            <a:r>
              <a:rPr lang="fr-FR" sz="2800" dirty="0"/>
              <a:t>Ce ne sont pas tant des mouvements contraire de part et d’autres des failles mais plutôt un </a:t>
            </a:r>
            <a:r>
              <a:rPr lang="fr-FR" sz="2800" b="1" dirty="0"/>
              <a:t>différentiel de vitesse et de direction </a:t>
            </a:r>
            <a:r>
              <a:rPr lang="fr-FR" sz="2800" dirty="0"/>
              <a:t>(</a:t>
            </a:r>
            <a:r>
              <a:rPr lang="fr-FR" sz="2800" dirty="0" err="1"/>
              <a:t>azimuth</a:t>
            </a:r>
            <a:r>
              <a:rPr lang="fr-FR" sz="2800" dirty="0"/>
              <a:t>)</a:t>
            </a:r>
          </a:p>
        </p:txBody>
      </p:sp>
      <p:sp>
        <p:nvSpPr>
          <p:cNvPr id="16" name="ZoneTexte 15">
            <a:extLst>
              <a:ext uri="{FF2B5EF4-FFF2-40B4-BE49-F238E27FC236}">
                <a16:creationId xmlns:a16="http://schemas.microsoft.com/office/drawing/2014/main" xmlns="" id="{71C5E74A-827C-0F06-E656-2346F0727EF6}"/>
              </a:ext>
            </a:extLst>
          </p:cNvPr>
          <p:cNvSpPr txBox="1"/>
          <p:nvPr/>
        </p:nvSpPr>
        <p:spPr>
          <a:xfrm>
            <a:off x="3259481" y="5674799"/>
            <a:ext cx="2431776" cy="261610"/>
          </a:xfrm>
          <a:prstGeom prst="rect">
            <a:avLst/>
          </a:prstGeom>
          <a:noFill/>
        </p:spPr>
        <p:txBody>
          <a:bodyPr wrap="square">
            <a:spAutoFit/>
          </a:bodyPr>
          <a:lstStyle/>
          <a:p>
            <a:r>
              <a:rPr lang="en-US" sz="1100" dirty="0" smtClean="0"/>
              <a:t>Faille </a:t>
            </a:r>
            <a:r>
              <a:rPr lang="en-US" sz="1100" dirty="0" err="1"/>
              <a:t>nord-anatolienne</a:t>
            </a:r>
            <a:endParaRPr lang="fr-FR" sz="1100" dirty="0"/>
          </a:p>
        </p:txBody>
      </p:sp>
      <p:sp>
        <p:nvSpPr>
          <p:cNvPr id="17" name="ZoneTexte 16">
            <a:extLst>
              <a:ext uri="{FF2B5EF4-FFF2-40B4-BE49-F238E27FC236}">
                <a16:creationId xmlns:a16="http://schemas.microsoft.com/office/drawing/2014/main" xmlns="" id="{51AA707D-83E6-6909-8EFE-9699B5C57CE1}"/>
              </a:ext>
            </a:extLst>
          </p:cNvPr>
          <p:cNvSpPr txBox="1"/>
          <p:nvPr/>
        </p:nvSpPr>
        <p:spPr>
          <a:xfrm>
            <a:off x="3259481" y="5946213"/>
            <a:ext cx="2431776" cy="261610"/>
          </a:xfrm>
          <a:prstGeom prst="rect">
            <a:avLst/>
          </a:prstGeom>
          <a:noFill/>
        </p:spPr>
        <p:txBody>
          <a:bodyPr wrap="square">
            <a:spAutoFit/>
          </a:bodyPr>
          <a:lstStyle/>
          <a:p>
            <a:r>
              <a:rPr lang="en-US" sz="1100" dirty="0" smtClean="0"/>
              <a:t>Faille </a:t>
            </a:r>
            <a:r>
              <a:rPr lang="en-US" sz="1100" dirty="0" err="1"/>
              <a:t>est-anatolienne</a:t>
            </a:r>
            <a:endParaRPr lang="fr-FR" sz="1100" dirty="0"/>
          </a:p>
        </p:txBody>
      </p:sp>
      <p:cxnSp>
        <p:nvCxnSpPr>
          <p:cNvPr id="5" name="Connecteur droit 4"/>
          <p:cNvCxnSpPr>
            <a:endCxn id="16" idx="1"/>
          </p:cNvCxnSpPr>
          <p:nvPr/>
        </p:nvCxnSpPr>
        <p:spPr>
          <a:xfrm>
            <a:off x="3041650" y="5805604"/>
            <a:ext cx="2178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endCxn id="17" idx="1"/>
          </p:cNvCxnSpPr>
          <p:nvPr/>
        </p:nvCxnSpPr>
        <p:spPr>
          <a:xfrm>
            <a:off x="3041650" y="6077018"/>
            <a:ext cx="217831"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502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xmlns="" id="{F915D5CB-A9AB-24B0-6EA3-C29174C0BD43}"/>
              </a:ext>
            </a:extLst>
          </p:cNvPr>
          <p:cNvSpPr>
            <a:spLocks noGrp="1"/>
          </p:cNvSpPr>
          <p:nvPr>
            <p:ph type="title"/>
          </p:nvPr>
        </p:nvSpPr>
        <p:spPr>
          <a:xfrm>
            <a:off x="917275" y="4583953"/>
            <a:ext cx="4685857" cy="1465973"/>
          </a:xfrm>
        </p:spPr>
        <p:txBody>
          <a:bodyPr vert="horz" lIns="0" tIns="0" rIns="0" bIns="0" rtlCol="0" anchor="t">
            <a:normAutofit/>
          </a:bodyPr>
          <a:lstStyle/>
          <a:p>
            <a:r>
              <a:rPr lang="fr-FR" sz="2800" dirty="0" smtClean="0"/>
              <a:t>Réseau de failles anatoliennes</a:t>
            </a:r>
            <a:endParaRPr lang="fr-FR" sz="2800" dirty="0"/>
          </a:p>
        </p:txBody>
      </p:sp>
      <p:sp>
        <p:nvSpPr>
          <p:cNvPr id="21" name="Rectangle 20">
            <a:extLst>
              <a:ext uri="{FF2B5EF4-FFF2-40B4-BE49-F238E27FC236}">
                <a16:creationId xmlns:a16="http://schemas.microsoft.com/office/drawing/2014/main" xmlns="" id="{6EAE3873-25FC-4346-B1D5-82E5F9D95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xmlns="" id="{BB5E64F5-51D0-1F31-08A1-F1607D7DCF23}"/>
              </a:ext>
            </a:extLst>
          </p:cNvPr>
          <p:cNvSpPr txBox="1"/>
          <p:nvPr/>
        </p:nvSpPr>
        <p:spPr>
          <a:xfrm>
            <a:off x="4957011" y="4273186"/>
            <a:ext cx="7106652" cy="1465973"/>
          </a:xfrm>
          <a:prstGeom prst="rect">
            <a:avLst/>
          </a:prstGeom>
        </p:spPr>
        <p:txBody>
          <a:bodyPr vert="horz" lIns="0" tIns="0" rIns="0" bIns="0" rtlCol="0">
            <a:noAutofit/>
          </a:bodyPr>
          <a:lstStyle/>
          <a:p>
            <a:pPr>
              <a:lnSpc>
                <a:spcPct val="110000"/>
              </a:lnSpc>
              <a:spcAft>
                <a:spcPts val="600"/>
              </a:spcAft>
            </a:pPr>
            <a:r>
              <a:rPr lang="fr-FR" sz="1400" dirty="0" smtClean="0"/>
              <a:t>La faille nord anatolienne est un décrochement continental comparable à celle de San Andreas, en Californie. Cette faille se distingue des autres par ses suites de tremblements de terre corrélés : les deux plus importantes ont eu lieu entre le </a:t>
            </a:r>
            <a:r>
              <a:rPr lang="fr-FR" sz="1400" cap="all" dirty="0" err="1" smtClean="0">
                <a:effectLst/>
              </a:rPr>
              <a:t>xvii</a:t>
            </a:r>
            <a:r>
              <a:rPr lang="fr-FR" sz="1400" baseline="30000" dirty="0" err="1" smtClean="0"/>
              <a:t>e</a:t>
            </a:r>
            <a:r>
              <a:rPr lang="fr-FR" sz="1400" dirty="0" smtClean="0"/>
              <a:t> et le </a:t>
            </a:r>
            <a:r>
              <a:rPr lang="fr-FR" sz="1400" cap="all" dirty="0" err="1" smtClean="0">
                <a:effectLst/>
              </a:rPr>
              <a:t>xviii</a:t>
            </a:r>
            <a:r>
              <a:rPr lang="fr-FR" sz="1400" baseline="30000" dirty="0" err="1" smtClean="0"/>
              <a:t>e</a:t>
            </a:r>
            <a:r>
              <a:rPr lang="fr-FR" sz="1400" dirty="0" smtClean="0"/>
              <a:t> siècles, puis au </a:t>
            </a:r>
            <a:r>
              <a:rPr lang="fr-FR" sz="1400" cap="all" dirty="0" err="1" smtClean="0">
                <a:effectLst/>
              </a:rPr>
              <a:t>xx</a:t>
            </a:r>
            <a:r>
              <a:rPr lang="fr-FR" sz="1400" baseline="30000" dirty="0" err="1" smtClean="0"/>
              <a:t>e</a:t>
            </a:r>
            <a:r>
              <a:rPr lang="fr-FR" sz="1400" dirty="0" smtClean="0"/>
              <a:t>, avec notamment les derniers séismes du 17 août (18 000 morts et 27 000 blessés) (voir la figure 1) et 12 novembre 1999 (400 morts et 2 500 blessés). Les ruptures sismiques se succèdent d’est en ouest, tels des à-coups le long d’une fermeture Éclair qu’on ouvrirait. Elles progressent vers le nord de la branche principale de la faille nord anatolienne, sous la mer de Marmara, et vers Istanbul, une mégalopole de 12 millions d’habitants.</a:t>
            </a:r>
            <a:endParaRPr lang="fr-FR" sz="1400" dirty="0"/>
          </a:p>
        </p:txBody>
      </p:sp>
      <p:sp>
        <p:nvSpPr>
          <p:cNvPr id="9" name="ZoneTexte 8">
            <a:extLst>
              <a:ext uri="{FF2B5EF4-FFF2-40B4-BE49-F238E27FC236}">
                <a16:creationId xmlns:a16="http://schemas.microsoft.com/office/drawing/2014/main" xmlns="" id="{33C6432E-138D-5F9E-1E54-240DA827C727}"/>
              </a:ext>
            </a:extLst>
          </p:cNvPr>
          <p:cNvSpPr txBox="1"/>
          <p:nvPr/>
        </p:nvSpPr>
        <p:spPr>
          <a:xfrm>
            <a:off x="0" y="4273186"/>
            <a:ext cx="1461448" cy="369332"/>
          </a:xfrm>
          <a:prstGeom prst="rect">
            <a:avLst/>
          </a:prstGeom>
          <a:noFill/>
        </p:spPr>
        <p:txBody>
          <a:bodyPr wrap="square" rtlCol="0">
            <a:spAutoFit/>
          </a:bodyPr>
          <a:lstStyle/>
          <a:p>
            <a:r>
              <a:rPr lang="fr-FR" i="1" dirty="0">
                <a:solidFill>
                  <a:schemeClr val="bg1">
                    <a:lumMod val="50000"/>
                  </a:schemeClr>
                </a:solidFill>
              </a:rPr>
              <a:t>PLS 2005</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424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053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Connecteur droit 3"/>
          <p:cNvCxnSpPr/>
          <p:nvPr/>
        </p:nvCxnSpPr>
        <p:spPr>
          <a:xfrm>
            <a:off x="4953000" y="-16713"/>
            <a:ext cx="0" cy="6874933"/>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Rectangle 27">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Rectangle 31">
            <a:extLst>
              <a:ext uri="{FF2B5EF4-FFF2-40B4-BE49-F238E27FC236}">
                <a16:creationId xmlns:a16="http://schemas.microsoft.com/office/drawing/2014/main" xmlns="" id="{79306E6A-0C2C-4983-8D3A-05CD591C1D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4460827"/>
            <a:ext cx="12192003" cy="2397392"/>
          </a:xfrm>
          <a:prstGeom prst="rect">
            <a:avLst/>
          </a:prstGeom>
          <a:gradFill>
            <a:gsLst>
              <a:gs pos="8000">
                <a:schemeClr val="accent6"/>
              </a:gs>
              <a:gs pos="67000">
                <a:schemeClr val="accent5">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Rectangle 33">
            <a:extLst>
              <a:ext uri="{FF2B5EF4-FFF2-40B4-BE49-F238E27FC236}">
                <a16:creationId xmlns:a16="http://schemas.microsoft.com/office/drawing/2014/main" xmlns="" id="{B0144214-50C4-4961-8D54-5876EC2B0A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15300" y="4444113"/>
            <a:ext cx="4076701" cy="2413458"/>
          </a:xfrm>
          <a:prstGeom prst="rect">
            <a:avLst/>
          </a:prstGeom>
          <a:gradFill>
            <a:gsLst>
              <a:gs pos="0">
                <a:schemeClr val="accent5">
                  <a:lumMod val="60000"/>
                  <a:lumOff val="40000"/>
                  <a:alpha val="0"/>
                </a:schemeClr>
              </a:gs>
              <a:gs pos="99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35">
            <a:extLst>
              <a:ext uri="{FF2B5EF4-FFF2-40B4-BE49-F238E27FC236}">
                <a16:creationId xmlns:a16="http://schemas.microsoft.com/office/drawing/2014/main" xmlns="" id="{4455F201-A8E8-4E29-9427-DBD221CCF6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9144002" y="3360315"/>
            <a:ext cx="1947487" cy="4148507"/>
          </a:xfrm>
          <a:prstGeom prst="rect">
            <a:avLst/>
          </a:prstGeom>
          <a:gradFill>
            <a:gsLst>
              <a:gs pos="0">
                <a:schemeClr val="accent1">
                  <a:alpha val="37000"/>
                </a:schemeClr>
              </a:gs>
              <a:gs pos="55000">
                <a:schemeClr val="accent5">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xmlns="" id="{BC4E42FA-B202-4239-B156-26D42F9560FD}"/>
              </a:ext>
            </a:extLst>
          </p:cNvPr>
          <p:cNvSpPr>
            <a:spLocks noGrp="1"/>
          </p:cNvSpPr>
          <p:nvPr>
            <p:ph type="title"/>
          </p:nvPr>
        </p:nvSpPr>
        <p:spPr>
          <a:xfrm>
            <a:off x="0" y="4695826"/>
            <a:ext cx="4972050" cy="1933360"/>
          </a:xfrm>
        </p:spPr>
        <p:txBody>
          <a:bodyPr vert="horz" lIns="0" tIns="0" rIns="0" bIns="0" rtlCol="0" anchor="ctr">
            <a:normAutofit/>
          </a:bodyPr>
          <a:lstStyle/>
          <a:p>
            <a:pPr>
              <a:lnSpc>
                <a:spcPct val="90000"/>
              </a:lnSpc>
            </a:pPr>
            <a:r>
              <a:rPr lang="fr-FR" sz="2000" cap="small" spc="600" dirty="0" smtClean="0">
                <a:solidFill>
                  <a:schemeClr val="bg1"/>
                </a:solidFill>
              </a:rPr>
              <a:t>les séismes des 7 jours suivant le 6 février 2023 activent à eux seuls de nombreuses failles secondaires dans 2 directions principales</a:t>
            </a:r>
            <a:endParaRPr lang="fr-FR" sz="2000" cap="small" spc="600" dirty="0">
              <a:solidFill>
                <a:schemeClr val="bg1"/>
              </a:solidFill>
            </a:endParaRPr>
          </a:p>
        </p:txBody>
      </p:sp>
      <p:pic>
        <p:nvPicPr>
          <p:cNvPr id="12" name="Image 11">
            <a:extLst>
              <a:ext uri="{FF2B5EF4-FFF2-40B4-BE49-F238E27FC236}">
                <a16:creationId xmlns:a16="http://schemas.microsoft.com/office/drawing/2014/main" xmlns="" id="{B3E9614F-C5D4-32BF-E619-8E2858A1A5C2}"/>
              </a:ext>
            </a:extLst>
          </p:cNvPr>
          <p:cNvPicPr>
            <a:picLocks noChangeAspect="1"/>
          </p:cNvPicPr>
          <p:nvPr/>
        </p:nvPicPr>
        <p:blipFill rotWithShape="1">
          <a:blip r:embed="rId2"/>
          <a:srcRect l="8584" r="-1" b="-1"/>
          <a:stretch/>
        </p:blipFill>
        <p:spPr>
          <a:xfrm>
            <a:off x="5016744" y="317395"/>
            <a:ext cx="7096123" cy="3824432"/>
          </a:xfrm>
          <a:prstGeom prst="rect">
            <a:avLst/>
          </a:prstGeom>
        </p:spPr>
      </p:pic>
      <p:sp>
        <p:nvSpPr>
          <p:cNvPr id="38" name="Freeform: Shape 37">
            <a:extLst>
              <a:ext uri="{FF2B5EF4-FFF2-40B4-BE49-F238E27FC236}">
                <a16:creationId xmlns:a16="http://schemas.microsoft.com/office/drawing/2014/main" xmlns="" id="{D625ED14-F0D2-4FCA-87F3-4E3D2A03DF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4834054">
            <a:off x="6484110" y="2547143"/>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pic>
        <p:nvPicPr>
          <p:cNvPr id="8" name="Espace réservé pour une image  7">
            <a:extLst>
              <a:ext uri="{FF2B5EF4-FFF2-40B4-BE49-F238E27FC236}">
                <a16:creationId xmlns:a16="http://schemas.microsoft.com/office/drawing/2014/main" xmlns="" id="{E1D127BF-7F5B-0E3B-24D3-43291A3ED203}"/>
              </a:ext>
            </a:extLst>
          </p:cNvPr>
          <p:cNvPicPr>
            <a:picLocks noGrp="1" noChangeAspect="1"/>
          </p:cNvPicPr>
          <p:nvPr>
            <p:ph type="pic" idx="1"/>
          </p:nvPr>
        </p:nvPicPr>
        <p:blipFill rotWithShape="1">
          <a:blip r:embed="rId3"/>
          <a:srcRect l="5981" r="22513" b="3"/>
          <a:stretch/>
        </p:blipFill>
        <p:spPr>
          <a:xfrm>
            <a:off x="498229" y="0"/>
            <a:ext cx="4076702" cy="4461043"/>
          </a:xfrm>
          <a:prstGeom prst="rect">
            <a:avLst/>
          </a:prstGeom>
        </p:spPr>
      </p:pic>
      <p:sp>
        <p:nvSpPr>
          <p:cNvPr id="14" name="Titre 1">
            <a:extLst>
              <a:ext uri="{FF2B5EF4-FFF2-40B4-BE49-F238E27FC236}">
                <a16:creationId xmlns:a16="http://schemas.microsoft.com/office/drawing/2014/main" xmlns="" id="{BC4E42FA-B202-4239-B156-26D42F9560FD}"/>
              </a:ext>
            </a:extLst>
          </p:cNvPr>
          <p:cNvSpPr txBox="1">
            <a:spLocks/>
          </p:cNvSpPr>
          <p:nvPr/>
        </p:nvSpPr>
        <p:spPr>
          <a:xfrm>
            <a:off x="5300837" y="4695826"/>
            <a:ext cx="6891161" cy="1790134"/>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3200" b="1" i="0" kern="1200" cap="all" spc="700" baseline="0">
                <a:solidFill>
                  <a:schemeClr val="tx1"/>
                </a:solidFill>
                <a:latin typeface="+mj-lt"/>
                <a:ea typeface="+mj-ea"/>
                <a:cs typeface="+mj-cs"/>
              </a:defRPr>
            </a:lvl1pPr>
          </a:lstStyle>
          <a:p>
            <a:pPr>
              <a:lnSpc>
                <a:spcPct val="90000"/>
              </a:lnSpc>
            </a:pPr>
            <a:r>
              <a:rPr lang="fr-FR" sz="2000" cap="small" spc="600" dirty="0" smtClean="0">
                <a:solidFill>
                  <a:schemeClr val="bg1"/>
                </a:solidFill>
              </a:rPr>
              <a:t>les séismes sur la période 1999-2023 (de magnitude &gt;4, site USGS) sont éloquents pour illustrer le réseau de failles qui lardent le pays</a:t>
            </a:r>
            <a:endParaRPr lang="fr-FR" sz="2000" cap="small" spc="600" dirty="0">
              <a:solidFill>
                <a:schemeClr val="bg1"/>
              </a:solidFill>
            </a:endParaRPr>
          </a:p>
        </p:txBody>
      </p:sp>
    </p:spTree>
    <p:extLst>
      <p:ext uri="{BB962C8B-B14F-4D97-AF65-F5344CB8AC3E}">
        <p14:creationId xmlns:p14="http://schemas.microsoft.com/office/powerpoint/2010/main" val="29097981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xmlns="" id="{135A7F5C-5914-A118-7E2C-0BDC6B29512F}"/>
              </a:ext>
            </a:extLst>
          </p:cNvPr>
          <p:cNvSpPr txBox="1"/>
          <p:nvPr/>
        </p:nvSpPr>
        <p:spPr>
          <a:xfrm>
            <a:off x="9023579" y="2288137"/>
            <a:ext cx="1561226" cy="1200329"/>
          </a:xfrm>
          <a:prstGeom prst="rect">
            <a:avLst/>
          </a:prstGeom>
          <a:noFill/>
        </p:spPr>
        <p:txBody>
          <a:bodyPr wrap="square" rtlCol="0">
            <a:spAutoFit/>
          </a:bodyPr>
          <a:lstStyle/>
          <a:p>
            <a:r>
              <a:rPr lang="fr-FR" dirty="0">
                <a:solidFill>
                  <a:schemeClr val="bg1">
                    <a:lumMod val="50000"/>
                  </a:schemeClr>
                </a:solidFill>
              </a:rPr>
              <a:t>La faille est-anatolienne n’est pas ici représentée</a:t>
            </a:r>
          </a:p>
        </p:txBody>
      </p:sp>
      <p:sp>
        <p:nvSpPr>
          <p:cNvPr id="8" name="ZoneTexte 7">
            <a:extLst>
              <a:ext uri="{FF2B5EF4-FFF2-40B4-BE49-F238E27FC236}">
                <a16:creationId xmlns:a16="http://schemas.microsoft.com/office/drawing/2014/main" xmlns="" id="{5CEBF15B-43E8-40EF-6E9A-B5531E29500F}"/>
              </a:ext>
            </a:extLst>
          </p:cNvPr>
          <p:cNvSpPr txBox="1"/>
          <p:nvPr/>
        </p:nvSpPr>
        <p:spPr>
          <a:xfrm>
            <a:off x="220658" y="262180"/>
            <a:ext cx="10589905" cy="1077218"/>
          </a:xfrm>
          <a:prstGeom prst="rect">
            <a:avLst/>
          </a:prstGeom>
          <a:noFill/>
        </p:spPr>
        <p:txBody>
          <a:bodyPr wrap="square" rtlCol="0">
            <a:spAutoFit/>
          </a:bodyPr>
          <a:lstStyle/>
          <a:p>
            <a:r>
              <a:rPr lang="fr-FR" sz="3200" dirty="0"/>
              <a:t>Du mouvement des plaques découlent les mouvements le long des failles : </a:t>
            </a:r>
            <a:r>
              <a:rPr lang="fr-FR" sz="3200" dirty="0" err="1"/>
              <a:t>Mvt</a:t>
            </a:r>
            <a:r>
              <a:rPr lang="fr-FR" sz="3200" dirty="0"/>
              <a:t> décrochant.</a:t>
            </a:r>
          </a:p>
        </p:txBody>
      </p:sp>
      <p:pic>
        <p:nvPicPr>
          <p:cNvPr id="11" name="Image 10">
            <a:extLst>
              <a:ext uri="{FF2B5EF4-FFF2-40B4-BE49-F238E27FC236}">
                <a16:creationId xmlns:a16="http://schemas.microsoft.com/office/drawing/2014/main" xmlns="" id="{CEB48837-CD24-8191-BB52-8B85E9737E9E}"/>
              </a:ext>
            </a:extLst>
          </p:cNvPr>
          <p:cNvPicPr>
            <a:picLocks noChangeAspect="1"/>
          </p:cNvPicPr>
          <p:nvPr/>
        </p:nvPicPr>
        <p:blipFill rotWithShape="1">
          <a:blip r:embed="rId2"/>
          <a:srcRect t="23052"/>
          <a:stretch/>
        </p:blipFill>
        <p:spPr>
          <a:xfrm>
            <a:off x="5177103" y="2288137"/>
            <a:ext cx="6794239" cy="4000052"/>
          </a:xfrm>
          <a:prstGeom prst="rect">
            <a:avLst/>
          </a:prstGeom>
        </p:spPr>
      </p:pic>
      <p:pic>
        <p:nvPicPr>
          <p:cNvPr id="13" name="Picture 2" descr="Séismes en Turquie et en Syrie : visualisez l'épicentre et les zones  touchées | Parisparlez">
            <a:extLst>
              <a:ext uri="{FF2B5EF4-FFF2-40B4-BE49-F238E27FC236}">
                <a16:creationId xmlns:a16="http://schemas.microsoft.com/office/drawing/2014/main" xmlns="" id="{9D96EFF2-8A41-2639-18A6-7F0149653A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0" r="2903" b="27224"/>
          <a:stretch/>
        </p:blipFill>
        <p:spPr bwMode="auto">
          <a:xfrm>
            <a:off x="799654" y="3146150"/>
            <a:ext cx="3086359" cy="1761527"/>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xmlns="" id="{424E448C-4934-D468-7505-33EA0121AE5F}"/>
              </a:ext>
            </a:extLst>
          </p:cNvPr>
          <p:cNvSpPr txBox="1"/>
          <p:nvPr/>
        </p:nvSpPr>
        <p:spPr>
          <a:xfrm>
            <a:off x="792494" y="3836893"/>
            <a:ext cx="1053547" cy="276999"/>
          </a:xfrm>
          <a:prstGeom prst="rect">
            <a:avLst/>
          </a:prstGeom>
          <a:noFill/>
        </p:spPr>
        <p:txBody>
          <a:bodyPr wrap="square" rtlCol="0">
            <a:spAutoFit/>
          </a:bodyPr>
          <a:lstStyle/>
          <a:p>
            <a:r>
              <a:rPr lang="fr-FR" sz="1200" dirty="0"/>
              <a:t>ANKR</a:t>
            </a:r>
          </a:p>
        </p:txBody>
      </p:sp>
      <p:sp>
        <p:nvSpPr>
          <p:cNvPr id="15" name="ZoneTexte 14">
            <a:extLst>
              <a:ext uri="{FF2B5EF4-FFF2-40B4-BE49-F238E27FC236}">
                <a16:creationId xmlns:a16="http://schemas.microsoft.com/office/drawing/2014/main" xmlns="" id="{8122A084-875A-16D8-9CDC-D34387741A1D}"/>
              </a:ext>
            </a:extLst>
          </p:cNvPr>
          <p:cNvSpPr txBox="1"/>
          <p:nvPr/>
        </p:nvSpPr>
        <p:spPr>
          <a:xfrm>
            <a:off x="2424098" y="3259206"/>
            <a:ext cx="1053547" cy="276999"/>
          </a:xfrm>
          <a:prstGeom prst="rect">
            <a:avLst/>
          </a:prstGeom>
          <a:noFill/>
        </p:spPr>
        <p:txBody>
          <a:bodyPr wrap="square" rtlCol="0">
            <a:spAutoFit/>
          </a:bodyPr>
          <a:lstStyle/>
          <a:p>
            <a:r>
              <a:rPr lang="fr-FR" sz="1200" dirty="0"/>
              <a:t>TRAB</a:t>
            </a:r>
          </a:p>
        </p:txBody>
      </p:sp>
      <p:grpSp>
        <p:nvGrpSpPr>
          <p:cNvPr id="16" name="Groupe 15">
            <a:extLst>
              <a:ext uri="{FF2B5EF4-FFF2-40B4-BE49-F238E27FC236}">
                <a16:creationId xmlns:a16="http://schemas.microsoft.com/office/drawing/2014/main" xmlns="" id="{2541D3A0-33AF-55F3-E984-35F75706848D}"/>
              </a:ext>
            </a:extLst>
          </p:cNvPr>
          <p:cNvGrpSpPr/>
          <p:nvPr/>
        </p:nvGrpSpPr>
        <p:grpSpPr>
          <a:xfrm>
            <a:off x="792494" y="3578676"/>
            <a:ext cx="1661324" cy="201858"/>
            <a:chOff x="792494" y="3578676"/>
            <a:chExt cx="1661324" cy="201858"/>
          </a:xfrm>
        </p:grpSpPr>
        <mc:AlternateContent xmlns:mc="http://schemas.openxmlformats.org/markup-compatibility/2006" xmlns:p14="http://schemas.microsoft.com/office/powerpoint/2010/main">
          <mc:Choice Requires="p14">
            <p:contentPart p14:bwMode="auto" r:id="rId4">
              <p14:nvContentPartPr>
                <p14:cNvPr id="17" name="Encre 16">
                  <a:extLst>
                    <a:ext uri="{FF2B5EF4-FFF2-40B4-BE49-F238E27FC236}">
                      <a16:creationId xmlns:a16="http://schemas.microsoft.com/office/drawing/2014/main" xmlns="" id="{DEF5BFA5-A3C4-D3F1-36F9-CBA1743AA517}"/>
                    </a:ext>
                  </a:extLst>
                </p14:cNvPr>
                <p14:cNvContentPartPr/>
                <p14:nvPr/>
              </p14:nvContentPartPr>
              <p14:xfrm>
                <a:off x="792494" y="3578676"/>
                <a:ext cx="1490760" cy="146160"/>
              </p14:xfrm>
            </p:contentPart>
          </mc:Choice>
          <mc:Fallback xmlns="">
            <p:pic>
              <p:nvPicPr>
                <p:cNvPr id="17" name="Encre 16">
                  <a:extLst>
                    <a:ext uri="{FF2B5EF4-FFF2-40B4-BE49-F238E27FC236}">
                      <a16:creationId xmlns:a16="http://schemas.microsoft.com/office/drawing/2014/main" id="{DEF5BFA5-A3C4-D3F1-36F9-CBA1743AA517}"/>
                    </a:ext>
                  </a:extLst>
                </p:cNvPr>
                <p:cNvPicPr/>
                <p:nvPr/>
              </p:nvPicPr>
              <p:blipFill>
                <a:blip r:embed="rId5"/>
                <a:stretch>
                  <a:fillRect/>
                </a:stretch>
              </p:blipFill>
              <p:spPr>
                <a:xfrm>
                  <a:off x="783494" y="3569676"/>
                  <a:ext cx="15084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Encre 17">
                  <a:extLst>
                    <a:ext uri="{FF2B5EF4-FFF2-40B4-BE49-F238E27FC236}">
                      <a16:creationId xmlns:a16="http://schemas.microsoft.com/office/drawing/2014/main" xmlns="" id="{B696FFF4-B141-00E2-0BE0-5A4A14171A39}"/>
                    </a:ext>
                  </a:extLst>
                </p14:cNvPr>
                <p14:cNvContentPartPr/>
                <p14:nvPr/>
              </p14:nvContentPartPr>
              <p14:xfrm>
                <a:off x="2282534" y="3679476"/>
                <a:ext cx="360" cy="360"/>
              </p14:xfrm>
            </p:contentPart>
          </mc:Choice>
          <mc:Fallback xmlns="">
            <p:pic>
              <p:nvPicPr>
                <p:cNvPr id="18" name="Encre 17">
                  <a:extLst>
                    <a:ext uri="{FF2B5EF4-FFF2-40B4-BE49-F238E27FC236}">
                      <a16:creationId xmlns:a16="http://schemas.microsoft.com/office/drawing/2014/main" id="{B696FFF4-B141-00E2-0BE0-5A4A14171A39}"/>
                    </a:ext>
                  </a:extLst>
                </p:cNvPr>
                <p:cNvPicPr/>
                <p:nvPr/>
              </p:nvPicPr>
              <p:blipFill>
                <a:blip r:embed="rId7"/>
                <a:stretch>
                  <a:fillRect/>
                </a:stretch>
              </p:blipFill>
              <p:spPr>
                <a:xfrm>
                  <a:off x="2273894" y="36704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Encre 18">
                  <a:extLst>
                    <a:ext uri="{FF2B5EF4-FFF2-40B4-BE49-F238E27FC236}">
                      <a16:creationId xmlns:a16="http://schemas.microsoft.com/office/drawing/2014/main" xmlns="" id="{8AF45104-7B6F-99F9-C57B-594262C4D4C0}"/>
                    </a:ext>
                  </a:extLst>
                </p14:cNvPr>
                <p14:cNvContentPartPr/>
                <p14:nvPr/>
              </p14:nvContentPartPr>
              <p14:xfrm>
                <a:off x="2211898" y="3720054"/>
                <a:ext cx="241920" cy="60480"/>
              </p14:xfrm>
            </p:contentPart>
          </mc:Choice>
          <mc:Fallback xmlns="">
            <p:pic>
              <p:nvPicPr>
                <p:cNvPr id="19" name="Encre 18">
                  <a:extLst>
                    <a:ext uri="{FF2B5EF4-FFF2-40B4-BE49-F238E27FC236}">
                      <a16:creationId xmlns:a16="http://schemas.microsoft.com/office/drawing/2014/main" id="{8AF45104-7B6F-99F9-C57B-594262C4D4C0}"/>
                    </a:ext>
                  </a:extLst>
                </p:cNvPr>
                <p:cNvPicPr/>
                <p:nvPr/>
              </p:nvPicPr>
              <p:blipFill>
                <a:blip r:embed="rId9"/>
                <a:stretch>
                  <a:fillRect/>
                </a:stretch>
              </p:blipFill>
              <p:spPr>
                <a:xfrm>
                  <a:off x="2203258" y="3711414"/>
                  <a:ext cx="259560" cy="78120"/>
                </a:xfrm>
                <a:prstGeom prst="rect">
                  <a:avLst/>
                </a:prstGeom>
              </p:spPr>
            </p:pic>
          </mc:Fallback>
        </mc:AlternateContent>
      </p:grpSp>
      <p:sp>
        <p:nvSpPr>
          <p:cNvPr id="20" name="Triangle 19">
            <a:extLst>
              <a:ext uri="{FF2B5EF4-FFF2-40B4-BE49-F238E27FC236}">
                <a16:creationId xmlns:a16="http://schemas.microsoft.com/office/drawing/2014/main" xmlns="" id="{CFBC92E1-DB32-0551-BD41-04D5C290394E}"/>
              </a:ext>
            </a:extLst>
          </p:cNvPr>
          <p:cNvSpPr/>
          <p:nvPr/>
        </p:nvSpPr>
        <p:spPr>
          <a:xfrm>
            <a:off x="1065971" y="3720054"/>
            <a:ext cx="121274" cy="132512"/>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20">
            <a:extLst>
              <a:ext uri="{FF2B5EF4-FFF2-40B4-BE49-F238E27FC236}">
                <a16:creationId xmlns:a16="http://schemas.microsoft.com/office/drawing/2014/main" xmlns="" id="{8D9EE968-E02B-7392-B270-B3411CF1B932}"/>
              </a:ext>
            </a:extLst>
          </p:cNvPr>
          <p:cNvSpPr/>
          <p:nvPr/>
        </p:nvSpPr>
        <p:spPr>
          <a:xfrm>
            <a:off x="2388664" y="3397705"/>
            <a:ext cx="121274" cy="132512"/>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xmlns="" id="{861AA948-BA7C-8D14-AC7F-D3FE7FB6782E}"/>
              </a:ext>
            </a:extLst>
          </p:cNvPr>
          <p:cNvSpPr txBox="1"/>
          <p:nvPr/>
        </p:nvSpPr>
        <p:spPr>
          <a:xfrm>
            <a:off x="3886013" y="4512853"/>
            <a:ext cx="1482400" cy="307777"/>
          </a:xfrm>
          <a:prstGeom prst="rect">
            <a:avLst/>
          </a:prstGeom>
          <a:noFill/>
        </p:spPr>
        <p:txBody>
          <a:bodyPr wrap="square">
            <a:spAutoFit/>
          </a:bodyPr>
          <a:lstStyle/>
          <a:p>
            <a:r>
              <a:rPr lang="fr-FR" sz="1400" i="1" dirty="0"/>
              <a:t>Source : USGS</a:t>
            </a:r>
            <a:endParaRPr lang="fr-FR" sz="1400" dirty="0"/>
          </a:p>
        </p:txBody>
      </p:sp>
      <p:grpSp>
        <p:nvGrpSpPr>
          <p:cNvPr id="23" name="Groupe 22">
            <a:extLst>
              <a:ext uri="{FF2B5EF4-FFF2-40B4-BE49-F238E27FC236}">
                <a16:creationId xmlns:a16="http://schemas.microsoft.com/office/drawing/2014/main" xmlns="" id="{1C44A146-A6EA-2FF1-18EB-5F7BA40D2403}"/>
              </a:ext>
            </a:extLst>
          </p:cNvPr>
          <p:cNvGrpSpPr/>
          <p:nvPr/>
        </p:nvGrpSpPr>
        <p:grpSpPr>
          <a:xfrm>
            <a:off x="2128540" y="3972404"/>
            <a:ext cx="568440" cy="354960"/>
            <a:chOff x="2128540" y="3972404"/>
            <a:chExt cx="568440" cy="354960"/>
          </a:xfrm>
        </p:grpSpPr>
        <mc:AlternateContent xmlns:mc="http://schemas.openxmlformats.org/markup-compatibility/2006" xmlns:p14="http://schemas.microsoft.com/office/powerpoint/2010/main">
          <mc:Choice Requires="p14">
            <p:contentPart p14:bwMode="auto" r:id="rId10">
              <p14:nvContentPartPr>
                <p14:cNvPr id="24" name="Encre 23">
                  <a:extLst>
                    <a:ext uri="{FF2B5EF4-FFF2-40B4-BE49-F238E27FC236}">
                      <a16:creationId xmlns:a16="http://schemas.microsoft.com/office/drawing/2014/main" xmlns="" id="{AC5F9D76-2564-5A96-F079-78C02F7FFD65}"/>
                    </a:ext>
                  </a:extLst>
                </p14:cNvPr>
                <p14:cNvContentPartPr/>
                <p14:nvPr/>
              </p14:nvContentPartPr>
              <p14:xfrm>
                <a:off x="2381260" y="3972404"/>
                <a:ext cx="315720" cy="172080"/>
              </p14:xfrm>
            </p:contentPart>
          </mc:Choice>
          <mc:Fallback xmlns="">
            <p:pic>
              <p:nvPicPr>
                <p:cNvPr id="24" name="Encre 23">
                  <a:extLst>
                    <a:ext uri="{FF2B5EF4-FFF2-40B4-BE49-F238E27FC236}">
                      <a16:creationId xmlns:a16="http://schemas.microsoft.com/office/drawing/2014/main" id="{AC5F9D76-2564-5A96-F079-78C02F7FFD65}"/>
                    </a:ext>
                  </a:extLst>
                </p:cNvPr>
                <p:cNvPicPr/>
                <p:nvPr/>
              </p:nvPicPr>
              <p:blipFill>
                <a:blip r:embed="rId11"/>
                <a:stretch>
                  <a:fillRect/>
                </a:stretch>
              </p:blipFill>
              <p:spPr>
                <a:xfrm>
                  <a:off x="2368660" y="3959804"/>
                  <a:ext cx="34056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Encre 24">
                  <a:extLst>
                    <a:ext uri="{FF2B5EF4-FFF2-40B4-BE49-F238E27FC236}">
                      <a16:creationId xmlns:a16="http://schemas.microsoft.com/office/drawing/2014/main" xmlns="" id="{F90E3201-EB3D-8423-1F85-05993FD58B87}"/>
                    </a:ext>
                  </a:extLst>
                </p14:cNvPr>
                <p14:cNvContentPartPr/>
                <p14:nvPr/>
              </p14:nvContentPartPr>
              <p14:xfrm>
                <a:off x="2128540" y="4195964"/>
                <a:ext cx="179640" cy="131400"/>
              </p14:xfrm>
            </p:contentPart>
          </mc:Choice>
          <mc:Fallback xmlns="">
            <p:pic>
              <p:nvPicPr>
                <p:cNvPr id="25" name="Encre 24">
                  <a:extLst>
                    <a:ext uri="{FF2B5EF4-FFF2-40B4-BE49-F238E27FC236}">
                      <a16:creationId xmlns:a16="http://schemas.microsoft.com/office/drawing/2014/main" id="{F90E3201-EB3D-8423-1F85-05993FD58B87}"/>
                    </a:ext>
                  </a:extLst>
                </p:cNvPr>
                <p:cNvPicPr/>
                <p:nvPr/>
              </p:nvPicPr>
              <p:blipFill>
                <a:blip r:embed="rId13"/>
                <a:stretch>
                  <a:fillRect/>
                </a:stretch>
              </p:blipFill>
              <p:spPr>
                <a:xfrm>
                  <a:off x="2115940" y="4183364"/>
                  <a:ext cx="204480" cy="156600"/>
                </a:xfrm>
                <a:prstGeom prst="rect">
                  <a:avLst/>
                </a:prstGeom>
              </p:spPr>
            </p:pic>
          </mc:Fallback>
        </mc:AlternateContent>
      </p:grpSp>
      <p:grpSp>
        <p:nvGrpSpPr>
          <p:cNvPr id="26" name="Groupe 25">
            <a:extLst>
              <a:ext uri="{FF2B5EF4-FFF2-40B4-BE49-F238E27FC236}">
                <a16:creationId xmlns:a16="http://schemas.microsoft.com/office/drawing/2014/main" xmlns="" id="{563F4B95-BC7F-6D94-2748-2504A8C4598D}"/>
              </a:ext>
            </a:extLst>
          </p:cNvPr>
          <p:cNvGrpSpPr/>
          <p:nvPr/>
        </p:nvGrpSpPr>
        <p:grpSpPr>
          <a:xfrm>
            <a:off x="1979140" y="4406204"/>
            <a:ext cx="63360" cy="324360"/>
            <a:chOff x="1979140" y="4406204"/>
            <a:chExt cx="63360" cy="324360"/>
          </a:xfrm>
        </p:grpSpPr>
        <mc:AlternateContent xmlns:mc="http://schemas.openxmlformats.org/markup-compatibility/2006" xmlns:p14="http://schemas.microsoft.com/office/powerpoint/2010/main">
          <mc:Choice Requires="p14">
            <p:contentPart p14:bwMode="auto" r:id="rId14">
              <p14:nvContentPartPr>
                <p14:cNvPr id="27" name="Encre 26">
                  <a:extLst>
                    <a:ext uri="{FF2B5EF4-FFF2-40B4-BE49-F238E27FC236}">
                      <a16:creationId xmlns:a16="http://schemas.microsoft.com/office/drawing/2014/main" xmlns="" id="{3F80F6E6-1DA4-2C9F-998C-05BAB06E9D97}"/>
                    </a:ext>
                  </a:extLst>
                </p14:cNvPr>
                <p14:cNvContentPartPr/>
                <p14:nvPr/>
              </p14:nvContentPartPr>
              <p14:xfrm>
                <a:off x="2033140" y="4406204"/>
                <a:ext cx="9360" cy="25920"/>
              </p14:xfrm>
            </p:contentPart>
          </mc:Choice>
          <mc:Fallback xmlns="">
            <p:pic>
              <p:nvPicPr>
                <p:cNvPr id="27" name="Encre 26">
                  <a:extLst>
                    <a:ext uri="{FF2B5EF4-FFF2-40B4-BE49-F238E27FC236}">
                      <a16:creationId xmlns:a16="http://schemas.microsoft.com/office/drawing/2014/main" id="{3F80F6E6-1DA4-2C9F-998C-05BAB06E9D97}"/>
                    </a:ext>
                  </a:extLst>
                </p:cNvPr>
                <p:cNvPicPr/>
                <p:nvPr/>
              </p:nvPicPr>
              <p:blipFill>
                <a:blip r:embed="rId15"/>
                <a:stretch>
                  <a:fillRect/>
                </a:stretch>
              </p:blipFill>
              <p:spPr>
                <a:xfrm>
                  <a:off x="2020540" y="4393604"/>
                  <a:ext cx="3420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Encre 27">
                  <a:extLst>
                    <a:ext uri="{FF2B5EF4-FFF2-40B4-BE49-F238E27FC236}">
                      <a16:creationId xmlns:a16="http://schemas.microsoft.com/office/drawing/2014/main" xmlns="" id="{412C42A8-83E7-3897-F42B-B5C00646C475}"/>
                    </a:ext>
                  </a:extLst>
                </p14:cNvPr>
                <p14:cNvContentPartPr/>
                <p14:nvPr/>
              </p14:nvContentPartPr>
              <p14:xfrm>
                <a:off x="1979140" y="4498364"/>
                <a:ext cx="28080" cy="99360"/>
              </p14:xfrm>
            </p:contentPart>
          </mc:Choice>
          <mc:Fallback xmlns="">
            <p:pic>
              <p:nvPicPr>
                <p:cNvPr id="28" name="Encre 27">
                  <a:extLst>
                    <a:ext uri="{FF2B5EF4-FFF2-40B4-BE49-F238E27FC236}">
                      <a16:creationId xmlns:a16="http://schemas.microsoft.com/office/drawing/2014/main" id="{412C42A8-83E7-3897-F42B-B5C00646C475}"/>
                    </a:ext>
                  </a:extLst>
                </p:cNvPr>
                <p:cNvPicPr/>
                <p:nvPr/>
              </p:nvPicPr>
              <p:blipFill>
                <a:blip r:embed="rId17"/>
                <a:stretch>
                  <a:fillRect/>
                </a:stretch>
              </p:blipFill>
              <p:spPr>
                <a:xfrm>
                  <a:off x="1966540" y="4485764"/>
                  <a:ext cx="532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Encre 28">
                  <a:extLst>
                    <a:ext uri="{FF2B5EF4-FFF2-40B4-BE49-F238E27FC236}">
                      <a16:creationId xmlns:a16="http://schemas.microsoft.com/office/drawing/2014/main" xmlns="" id="{393D8EBB-31F9-3775-C9F3-5B0BA44C5BFC}"/>
                    </a:ext>
                  </a:extLst>
                </p14:cNvPr>
                <p14:cNvContentPartPr/>
                <p14:nvPr/>
              </p14:nvContentPartPr>
              <p14:xfrm>
                <a:off x="1982740" y="4662164"/>
                <a:ext cx="360" cy="68400"/>
              </p14:xfrm>
            </p:contentPart>
          </mc:Choice>
          <mc:Fallback xmlns="">
            <p:pic>
              <p:nvPicPr>
                <p:cNvPr id="29" name="Encre 28">
                  <a:extLst>
                    <a:ext uri="{FF2B5EF4-FFF2-40B4-BE49-F238E27FC236}">
                      <a16:creationId xmlns:a16="http://schemas.microsoft.com/office/drawing/2014/main" id="{393D8EBB-31F9-3775-C9F3-5B0BA44C5BFC}"/>
                    </a:ext>
                  </a:extLst>
                </p:cNvPr>
                <p:cNvPicPr/>
                <p:nvPr/>
              </p:nvPicPr>
              <p:blipFill>
                <a:blip r:embed="rId19"/>
                <a:stretch>
                  <a:fillRect/>
                </a:stretch>
              </p:blipFill>
              <p:spPr>
                <a:xfrm>
                  <a:off x="1970140" y="4649924"/>
                  <a:ext cx="25560" cy="93600"/>
                </a:xfrm>
                <a:prstGeom prst="rect">
                  <a:avLst/>
                </a:prstGeom>
              </p:spPr>
            </p:pic>
          </mc:Fallback>
        </mc:AlternateContent>
      </p:grpSp>
      <p:sp>
        <p:nvSpPr>
          <p:cNvPr id="31" name="Flèche vers la droite 30">
            <a:extLst>
              <a:ext uri="{FF2B5EF4-FFF2-40B4-BE49-F238E27FC236}">
                <a16:creationId xmlns:a16="http://schemas.microsoft.com/office/drawing/2014/main" xmlns="" id="{A50AE2A0-163B-77A1-26B0-307AE0EA6922}"/>
              </a:ext>
            </a:extLst>
          </p:cNvPr>
          <p:cNvSpPr/>
          <p:nvPr/>
        </p:nvSpPr>
        <p:spPr>
          <a:xfrm rot="16200000">
            <a:off x="898032" y="3355518"/>
            <a:ext cx="471903" cy="27036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èche vers la droite 31">
            <a:extLst>
              <a:ext uri="{FF2B5EF4-FFF2-40B4-BE49-F238E27FC236}">
                <a16:creationId xmlns:a16="http://schemas.microsoft.com/office/drawing/2014/main" xmlns="" id="{A98D9C68-8572-571A-0219-D5B366C1F2DA}"/>
              </a:ext>
            </a:extLst>
          </p:cNvPr>
          <p:cNvSpPr/>
          <p:nvPr/>
        </p:nvSpPr>
        <p:spPr>
          <a:xfrm rot="19085413">
            <a:off x="2805849" y="2868849"/>
            <a:ext cx="1026233" cy="2985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droite à entaille 32">
            <a:extLst>
              <a:ext uri="{FF2B5EF4-FFF2-40B4-BE49-F238E27FC236}">
                <a16:creationId xmlns:a16="http://schemas.microsoft.com/office/drawing/2014/main" xmlns="" id="{33D19AA5-9E7A-A207-1AF7-C2767C394421}"/>
              </a:ext>
            </a:extLst>
          </p:cNvPr>
          <p:cNvSpPr/>
          <p:nvPr/>
        </p:nvSpPr>
        <p:spPr>
          <a:xfrm rot="259413">
            <a:off x="6813806" y="2846578"/>
            <a:ext cx="893593" cy="252348"/>
          </a:xfrm>
          <a:prstGeom prst="notchedRightArrow">
            <a:avLst/>
          </a:prstGeom>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droite à entaille 33">
            <a:extLst>
              <a:ext uri="{FF2B5EF4-FFF2-40B4-BE49-F238E27FC236}">
                <a16:creationId xmlns:a16="http://schemas.microsoft.com/office/drawing/2014/main" xmlns="" id="{2F2BE005-7739-20A3-864E-516CB2006890}"/>
              </a:ext>
            </a:extLst>
          </p:cNvPr>
          <p:cNvSpPr/>
          <p:nvPr/>
        </p:nvSpPr>
        <p:spPr>
          <a:xfrm rot="10800000">
            <a:off x="6798005" y="3211613"/>
            <a:ext cx="893593" cy="252348"/>
          </a:xfrm>
          <a:prstGeom prst="notchedRightArrow">
            <a:avLst/>
          </a:prstGeom>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droite à entaille 34">
            <a:extLst>
              <a:ext uri="{FF2B5EF4-FFF2-40B4-BE49-F238E27FC236}">
                <a16:creationId xmlns:a16="http://schemas.microsoft.com/office/drawing/2014/main" xmlns="" id="{6D7BDAAE-EC6B-7C78-A1D5-E4B513976328}"/>
              </a:ext>
            </a:extLst>
          </p:cNvPr>
          <p:cNvSpPr/>
          <p:nvPr/>
        </p:nvSpPr>
        <p:spPr>
          <a:xfrm rot="9367535">
            <a:off x="8646270" y="4009738"/>
            <a:ext cx="893593" cy="252348"/>
          </a:xfrm>
          <a:prstGeom prst="notchedRightArrow">
            <a:avLst/>
          </a:prstGeom>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droite à entaille 35">
            <a:extLst>
              <a:ext uri="{FF2B5EF4-FFF2-40B4-BE49-F238E27FC236}">
                <a16:creationId xmlns:a16="http://schemas.microsoft.com/office/drawing/2014/main" xmlns="" id="{74707C94-AA9D-D9DC-4737-814E582A9EA1}"/>
              </a:ext>
            </a:extLst>
          </p:cNvPr>
          <p:cNvSpPr/>
          <p:nvPr/>
        </p:nvSpPr>
        <p:spPr>
          <a:xfrm rot="19908122">
            <a:off x="9237939" y="4310038"/>
            <a:ext cx="893593" cy="252348"/>
          </a:xfrm>
          <a:prstGeom prst="notchedRightArrow">
            <a:avLst/>
          </a:prstGeom>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xmlns="" id="{6C64E3F7-D94E-2FAF-1655-2CE41B169FB6}"/>
              </a:ext>
            </a:extLst>
          </p:cNvPr>
          <p:cNvSpPr txBox="1"/>
          <p:nvPr/>
        </p:nvSpPr>
        <p:spPr>
          <a:xfrm>
            <a:off x="600964" y="1730763"/>
            <a:ext cx="3852701" cy="707886"/>
          </a:xfrm>
          <a:prstGeom prst="rect">
            <a:avLst/>
          </a:prstGeom>
          <a:gradFill>
            <a:gsLst>
              <a:gs pos="0">
                <a:schemeClr val="accent6">
                  <a:lumMod val="5000"/>
                  <a:lumOff val="95000"/>
                </a:schemeClr>
              </a:gs>
              <a:gs pos="100000">
                <a:srgbClr val="FFC000">
                  <a:alpha val="13000"/>
                </a:srgbClr>
              </a:gs>
              <a:gs pos="100000">
                <a:schemeClr val="accent6">
                  <a:lumMod val="45000"/>
                  <a:lumOff val="55000"/>
                </a:schemeClr>
              </a:gs>
              <a:gs pos="100000">
                <a:schemeClr val="accent6">
                  <a:lumMod val="30000"/>
                  <a:lumOff val="70000"/>
                </a:schemeClr>
              </a:gs>
            </a:gsLst>
            <a:lin ang="5400000" scaled="1"/>
          </a:gradFill>
        </p:spPr>
        <p:txBody>
          <a:bodyPr wrap="square" rtlCol="0">
            <a:spAutoFit/>
          </a:bodyPr>
          <a:lstStyle/>
          <a:p>
            <a:pPr algn="ctr"/>
            <a:r>
              <a:rPr lang="fr-FR" sz="2000" dirty="0"/>
              <a:t>Mouvements </a:t>
            </a:r>
            <a:r>
              <a:rPr lang="fr-FR" sz="2000" dirty="0" smtClean="0"/>
              <a:t>absolus</a:t>
            </a:r>
            <a:br>
              <a:rPr lang="fr-FR" sz="2000" dirty="0" smtClean="0"/>
            </a:br>
            <a:r>
              <a:rPr lang="fr-FR" sz="2000" dirty="0" smtClean="0"/>
              <a:t>des plaques</a:t>
            </a:r>
            <a:endParaRPr lang="fr-FR" sz="2000" dirty="0"/>
          </a:p>
        </p:txBody>
      </p:sp>
      <p:sp>
        <p:nvSpPr>
          <p:cNvPr id="38" name="ZoneTexte 37">
            <a:extLst>
              <a:ext uri="{FF2B5EF4-FFF2-40B4-BE49-F238E27FC236}">
                <a16:creationId xmlns:a16="http://schemas.microsoft.com/office/drawing/2014/main" xmlns="" id="{B1298D3A-B885-313B-406C-5EF7BD68E2F2}"/>
              </a:ext>
            </a:extLst>
          </p:cNvPr>
          <p:cNvSpPr txBox="1"/>
          <p:nvPr/>
        </p:nvSpPr>
        <p:spPr>
          <a:xfrm>
            <a:off x="5925787" y="1353403"/>
            <a:ext cx="4495345" cy="923330"/>
          </a:xfrm>
          <a:prstGeom prst="rect">
            <a:avLst/>
          </a:prstGeom>
          <a:gradFill>
            <a:gsLst>
              <a:gs pos="0">
                <a:schemeClr val="accent6">
                  <a:lumMod val="5000"/>
                  <a:lumOff val="95000"/>
                </a:schemeClr>
              </a:gs>
              <a:gs pos="100000">
                <a:srgbClr val="FFC000">
                  <a:alpha val="13000"/>
                </a:srgbClr>
              </a:gs>
              <a:gs pos="100000">
                <a:schemeClr val="accent6">
                  <a:lumMod val="45000"/>
                  <a:lumOff val="55000"/>
                </a:schemeClr>
              </a:gs>
              <a:gs pos="100000">
                <a:schemeClr val="accent6">
                  <a:lumMod val="30000"/>
                  <a:lumOff val="70000"/>
                </a:schemeClr>
              </a:gs>
            </a:gsLst>
            <a:lin ang="5400000" scaled="1"/>
          </a:gradFill>
        </p:spPr>
        <p:txBody>
          <a:bodyPr wrap="square" rtlCol="0">
            <a:spAutoFit/>
          </a:bodyPr>
          <a:lstStyle/>
          <a:p>
            <a:pPr algn="ctr"/>
            <a:r>
              <a:rPr lang="fr-FR" sz="2000" dirty="0"/>
              <a:t>Mouvement relatifs accommodant au niveau des </a:t>
            </a:r>
            <a:r>
              <a:rPr lang="fr-FR" sz="2000" dirty="0" smtClean="0"/>
              <a:t>failles</a:t>
            </a:r>
          </a:p>
          <a:p>
            <a:pPr algn="ctr"/>
            <a:r>
              <a:rPr lang="fr-FR" sz="1400" dirty="0" smtClean="0"/>
              <a:t>(flèches </a:t>
            </a:r>
            <a:r>
              <a:rPr lang="fr-FR" sz="1400" dirty="0"/>
              <a:t>: auteur du diaporama)</a:t>
            </a:r>
            <a:endParaRPr lang="fr-FR" sz="2000" dirty="0"/>
          </a:p>
        </p:txBody>
      </p:sp>
      <p:sp>
        <p:nvSpPr>
          <p:cNvPr id="39" name="ZoneTexte 38">
            <a:extLst>
              <a:ext uri="{FF2B5EF4-FFF2-40B4-BE49-F238E27FC236}">
                <a16:creationId xmlns:a16="http://schemas.microsoft.com/office/drawing/2014/main" xmlns="" id="{8EA028D1-80B0-4CEB-EEEE-DD1BAEB0F747}"/>
              </a:ext>
            </a:extLst>
          </p:cNvPr>
          <p:cNvSpPr txBox="1"/>
          <p:nvPr/>
        </p:nvSpPr>
        <p:spPr>
          <a:xfrm>
            <a:off x="10283483" y="5918857"/>
            <a:ext cx="2785403" cy="369332"/>
          </a:xfrm>
          <a:prstGeom prst="rect">
            <a:avLst/>
          </a:prstGeom>
          <a:noFill/>
        </p:spPr>
        <p:txBody>
          <a:bodyPr wrap="square" rtlCol="0">
            <a:spAutoFit/>
          </a:bodyPr>
          <a:lstStyle/>
          <a:p>
            <a:r>
              <a:rPr lang="fr-FR" dirty="0"/>
              <a:t>Carte :</a:t>
            </a:r>
          </a:p>
        </p:txBody>
      </p:sp>
      <p:sp>
        <p:nvSpPr>
          <p:cNvPr id="40" name="Flèche vers la droite 39">
            <a:extLst>
              <a:ext uri="{FF2B5EF4-FFF2-40B4-BE49-F238E27FC236}">
                <a16:creationId xmlns:a16="http://schemas.microsoft.com/office/drawing/2014/main" xmlns="" id="{805F92C1-7EBB-1BB3-063A-C54A8EBAEF6A}"/>
              </a:ext>
            </a:extLst>
          </p:cNvPr>
          <p:cNvSpPr/>
          <p:nvPr/>
        </p:nvSpPr>
        <p:spPr>
          <a:xfrm rot="17905758">
            <a:off x="1470972" y="3943573"/>
            <a:ext cx="675917" cy="253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èche vers la droite 40">
            <a:extLst>
              <a:ext uri="{FF2B5EF4-FFF2-40B4-BE49-F238E27FC236}">
                <a16:creationId xmlns:a16="http://schemas.microsoft.com/office/drawing/2014/main" xmlns="" id="{6A83ACAF-BFC2-B92D-0973-6F5AF0A6E13F}"/>
              </a:ext>
            </a:extLst>
          </p:cNvPr>
          <p:cNvSpPr/>
          <p:nvPr/>
        </p:nvSpPr>
        <p:spPr>
          <a:xfrm rot="19372566">
            <a:off x="1886091" y="4608649"/>
            <a:ext cx="986297" cy="250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lèche vers la droite 41">
            <a:extLst>
              <a:ext uri="{FF2B5EF4-FFF2-40B4-BE49-F238E27FC236}">
                <a16:creationId xmlns:a16="http://schemas.microsoft.com/office/drawing/2014/main" xmlns="" id="{42449AD5-1843-F335-7B85-600AEBC7D9EC}"/>
              </a:ext>
            </a:extLst>
          </p:cNvPr>
          <p:cNvSpPr/>
          <p:nvPr/>
        </p:nvSpPr>
        <p:spPr>
          <a:xfrm rot="18374323">
            <a:off x="2936265" y="3727533"/>
            <a:ext cx="986297" cy="250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p:cNvGrpSpPr/>
          <p:nvPr/>
        </p:nvGrpSpPr>
        <p:grpSpPr>
          <a:xfrm>
            <a:off x="1299777" y="5178782"/>
            <a:ext cx="1966953" cy="533024"/>
            <a:chOff x="1319267" y="5178782"/>
            <a:chExt cx="1966953" cy="533024"/>
          </a:xfrm>
        </p:grpSpPr>
        <p:sp>
          <p:nvSpPr>
            <p:cNvPr id="9" name="Rectangle 8"/>
            <p:cNvSpPr/>
            <p:nvPr/>
          </p:nvSpPr>
          <p:spPr>
            <a:xfrm>
              <a:off x="1319267" y="5178782"/>
              <a:ext cx="1966953" cy="533024"/>
            </a:xfrm>
            <a:prstGeom prst="rect">
              <a:avLst/>
            </a:prstGeom>
            <a:gradFill flip="none" rotWithShape="1">
              <a:gsLst>
                <a:gs pos="0">
                  <a:srgbClr val="FFC000"/>
                </a:gs>
                <a:gs pos="100000">
                  <a:schemeClr val="bg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xmlns="" id="{5B257FBC-7BE0-70CD-84A3-8102E83EAC18}"/>
                </a:ext>
              </a:extLst>
            </p:cNvPr>
            <p:cNvSpPr txBox="1"/>
            <p:nvPr/>
          </p:nvSpPr>
          <p:spPr>
            <a:xfrm>
              <a:off x="1636074" y="5178782"/>
              <a:ext cx="1650146" cy="261610"/>
            </a:xfrm>
            <a:prstGeom prst="rect">
              <a:avLst/>
            </a:prstGeom>
            <a:noFill/>
          </p:spPr>
          <p:txBody>
            <a:bodyPr wrap="square">
              <a:spAutoFit/>
            </a:bodyPr>
            <a:lstStyle/>
            <a:p>
              <a:r>
                <a:rPr lang="en-US" sz="1100" dirty="0" smtClean="0"/>
                <a:t>Faille </a:t>
              </a:r>
              <a:r>
                <a:rPr lang="en-US" sz="1100" dirty="0" err="1"/>
                <a:t>nord-anatolienne</a:t>
              </a:r>
              <a:endParaRPr lang="fr-FR" sz="1100" dirty="0"/>
            </a:p>
          </p:txBody>
        </p:sp>
        <p:sp>
          <p:nvSpPr>
            <p:cNvPr id="30" name="ZoneTexte 29">
              <a:extLst>
                <a:ext uri="{FF2B5EF4-FFF2-40B4-BE49-F238E27FC236}">
                  <a16:creationId xmlns:a16="http://schemas.microsoft.com/office/drawing/2014/main" xmlns="" id="{3A099B7B-62EE-5BCE-1FD7-90331E0EA88D}"/>
                </a:ext>
              </a:extLst>
            </p:cNvPr>
            <p:cNvSpPr txBox="1"/>
            <p:nvPr/>
          </p:nvSpPr>
          <p:spPr>
            <a:xfrm>
              <a:off x="1636074" y="5450196"/>
              <a:ext cx="1650146" cy="261610"/>
            </a:xfrm>
            <a:prstGeom prst="rect">
              <a:avLst/>
            </a:prstGeom>
            <a:noFill/>
          </p:spPr>
          <p:txBody>
            <a:bodyPr wrap="square">
              <a:spAutoFit/>
            </a:bodyPr>
            <a:lstStyle/>
            <a:p>
              <a:r>
                <a:rPr lang="en-US" sz="1100" dirty="0" smtClean="0"/>
                <a:t>Faille </a:t>
              </a:r>
              <a:r>
                <a:rPr lang="en-US" sz="1100" dirty="0" err="1"/>
                <a:t>est-anatolienne</a:t>
              </a:r>
              <a:endParaRPr lang="fr-FR" sz="1100" dirty="0"/>
            </a:p>
          </p:txBody>
        </p:sp>
        <p:cxnSp>
          <p:nvCxnSpPr>
            <p:cNvPr id="43" name="Connecteur droit 42"/>
            <p:cNvCxnSpPr>
              <a:endCxn id="12" idx="1"/>
            </p:cNvCxnSpPr>
            <p:nvPr/>
          </p:nvCxnSpPr>
          <p:spPr>
            <a:xfrm>
              <a:off x="1447632" y="5309587"/>
              <a:ext cx="18844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a:endCxn id="30" idx="1"/>
            </p:cNvCxnSpPr>
            <p:nvPr/>
          </p:nvCxnSpPr>
          <p:spPr>
            <a:xfrm>
              <a:off x="1447632" y="5581001"/>
              <a:ext cx="188442"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6523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8AC6622C-2B3A-C5A3-E6EC-68DE5D9D8FE2}"/>
              </a:ext>
            </a:extLst>
          </p:cNvPr>
          <p:cNvPicPr>
            <a:picLocks noChangeAspect="1"/>
          </p:cNvPicPr>
          <p:nvPr/>
        </p:nvPicPr>
        <p:blipFill>
          <a:blip r:embed="rId2"/>
          <a:stretch>
            <a:fillRect/>
          </a:stretch>
        </p:blipFill>
        <p:spPr>
          <a:xfrm>
            <a:off x="3858396" y="389238"/>
            <a:ext cx="6762654" cy="4417540"/>
          </a:xfrm>
          <a:prstGeom prst="rect">
            <a:avLst/>
          </a:prstGeom>
        </p:spPr>
      </p:pic>
      <p:sp>
        <p:nvSpPr>
          <p:cNvPr id="3" name="ZoneTexte 2">
            <a:extLst>
              <a:ext uri="{FF2B5EF4-FFF2-40B4-BE49-F238E27FC236}">
                <a16:creationId xmlns:a16="http://schemas.microsoft.com/office/drawing/2014/main" xmlns="" id="{8A495812-08E4-68FD-8707-7B021D64B432}"/>
              </a:ext>
            </a:extLst>
          </p:cNvPr>
          <p:cNvSpPr txBox="1"/>
          <p:nvPr/>
        </p:nvSpPr>
        <p:spPr>
          <a:xfrm>
            <a:off x="220658" y="1868910"/>
            <a:ext cx="1902940" cy="369332"/>
          </a:xfrm>
          <a:prstGeom prst="rect">
            <a:avLst/>
          </a:prstGeom>
          <a:noFill/>
        </p:spPr>
        <p:txBody>
          <a:bodyPr wrap="square" rtlCol="0">
            <a:spAutoFit/>
          </a:bodyPr>
          <a:lstStyle/>
          <a:p>
            <a:r>
              <a:rPr lang="fr-FR" i="1" dirty="0">
                <a:solidFill>
                  <a:schemeClr val="bg1">
                    <a:lumMod val="50000"/>
                  </a:schemeClr>
                </a:solidFill>
              </a:rPr>
              <a:t>PLS 2006</a:t>
            </a:r>
          </a:p>
        </p:txBody>
      </p:sp>
      <p:sp>
        <p:nvSpPr>
          <p:cNvPr id="5" name="ZoneTexte 4">
            <a:extLst>
              <a:ext uri="{FF2B5EF4-FFF2-40B4-BE49-F238E27FC236}">
                <a16:creationId xmlns:a16="http://schemas.microsoft.com/office/drawing/2014/main" xmlns="" id="{36D90EE6-91B6-1AB0-A0DC-A34DAE24157A}"/>
              </a:ext>
            </a:extLst>
          </p:cNvPr>
          <p:cNvSpPr txBox="1"/>
          <p:nvPr/>
        </p:nvSpPr>
        <p:spPr>
          <a:xfrm>
            <a:off x="3938716" y="5015982"/>
            <a:ext cx="6098058" cy="830997"/>
          </a:xfrm>
          <a:prstGeom prst="rect">
            <a:avLst/>
          </a:prstGeom>
          <a:noFill/>
        </p:spPr>
        <p:txBody>
          <a:bodyPr wrap="square">
            <a:spAutoFit/>
          </a:bodyPr>
          <a:lstStyle/>
          <a:p>
            <a:pPr algn="ctr"/>
            <a:r>
              <a:rPr lang="fr-FR" sz="1600" dirty="0">
                <a:latin typeface="+mj-lt"/>
              </a:rPr>
              <a:t>ATTENTION les vecteurs rouges de déplacement sont issus des études de </a:t>
            </a:r>
            <a:r>
              <a:rPr lang="fr-FR" sz="1600" i="1" dirty="0">
                <a:latin typeface="+mj-lt"/>
                <a:hlinkClick r:id="rId3">
                  <a:extLst>
                    <a:ext uri="{A12FA001-AC4F-418D-AE19-62706E023703}">
                      <ahyp:hlinkClr xmlns:ahyp="http://schemas.microsoft.com/office/drawing/2018/hyperlinkcolor" xmlns="" val="tx"/>
                    </a:ext>
                  </a:extLst>
                </a:hlinkClick>
              </a:rPr>
              <a:t>McClusky et al.</a:t>
            </a:r>
            <a:r>
              <a:rPr lang="fr-FR" sz="1600" dirty="0">
                <a:latin typeface="+mj-lt"/>
                <a:hlinkClick r:id="rId3">
                  <a:extLst>
                    <a:ext uri="{A12FA001-AC4F-418D-AE19-62706E023703}">
                      <ahyp:hlinkClr xmlns:ahyp="http://schemas.microsoft.com/office/drawing/2018/hyperlinkcolor" xmlns="" val="tx"/>
                    </a:ext>
                  </a:extLst>
                </a:hlinkClick>
              </a:rPr>
              <a:t> [2000]</a:t>
            </a:r>
            <a:r>
              <a:rPr lang="fr-FR" sz="1600" dirty="0">
                <a:latin typeface="+mj-lt"/>
              </a:rPr>
              <a:t> mais sont définis en considérant une Eurasie immobile.</a:t>
            </a:r>
          </a:p>
        </p:txBody>
      </p:sp>
      <p:sp>
        <p:nvSpPr>
          <p:cNvPr id="6" name="ZoneTexte 5">
            <a:extLst>
              <a:ext uri="{FF2B5EF4-FFF2-40B4-BE49-F238E27FC236}">
                <a16:creationId xmlns:a16="http://schemas.microsoft.com/office/drawing/2014/main" xmlns="" id="{3FAEE7C9-0578-5121-8410-4B4EF0F3A105}"/>
              </a:ext>
            </a:extLst>
          </p:cNvPr>
          <p:cNvSpPr txBox="1"/>
          <p:nvPr/>
        </p:nvSpPr>
        <p:spPr>
          <a:xfrm>
            <a:off x="220658" y="262180"/>
            <a:ext cx="3362801" cy="1569660"/>
          </a:xfrm>
          <a:prstGeom prst="rect">
            <a:avLst/>
          </a:prstGeom>
          <a:noFill/>
        </p:spPr>
        <p:txBody>
          <a:bodyPr wrap="square" rtlCol="0">
            <a:spAutoFit/>
          </a:bodyPr>
          <a:lstStyle/>
          <a:p>
            <a:r>
              <a:rPr lang="fr-FR" sz="3200" dirty="0"/>
              <a:t>Étude globale des mouvements absolus et relatifs</a:t>
            </a:r>
          </a:p>
        </p:txBody>
      </p:sp>
    </p:spTree>
    <p:extLst>
      <p:ext uri="{BB962C8B-B14F-4D97-AF65-F5344CB8AC3E}">
        <p14:creationId xmlns:p14="http://schemas.microsoft.com/office/powerpoint/2010/main" val="728228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638303"/>
            <a:ext cx="8485361" cy="477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extLst>
              <a:ext uri="{FF2B5EF4-FFF2-40B4-BE49-F238E27FC236}">
                <a16:creationId xmlns:a16="http://schemas.microsoft.com/office/drawing/2014/main" xmlns="" id="{5558014B-1A96-8B47-0276-1BEDF7D95E9E}"/>
              </a:ext>
            </a:extLst>
          </p:cNvPr>
          <p:cNvSpPr txBox="1"/>
          <p:nvPr/>
        </p:nvSpPr>
        <p:spPr>
          <a:xfrm>
            <a:off x="0" y="1763213"/>
            <a:ext cx="3924300" cy="3293209"/>
          </a:xfrm>
          <a:prstGeom prst="rect">
            <a:avLst/>
          </a:prstGeom>
          <a:noFill/>
        </p:spPr>
        <p:txBody>
          <a:bodyPr wrap="square" rtlCol="0">
            <a:spAutoFit/>
          </a:bodyPr>
          <a:lstStyle/>
          <a:p>
            <a:r>
              <a:rPr lang="fr-FR" sz="2800" dirty="0"/>
              <a:t>La géologie têtue </a:t>
            </a:r>
          </a:p>
          <a:p>
            <a:r>
              <a:rPr lang="fr-FR" sz="2800" dirty="0" smtClean="0"/>
              <a:t>mêmes </a:t>
            </a:r>
            <a:r>
              <a:rPr lang="fr-FR" sz="2800" dirty="0"/>
              <a:t>causes </a:t>
            </a:r>
            <a:r>
              <a:rPr lang="fr-FR" sz="2800" dirty="0">
                <a:sym typeface="Wingdings" pitchFamily="2" charset="2"/>
              </a:rPr>
              <a:t> mêmes conséquences </a:t>
            </a:r>
          </a:p>
          <a:p>
            <a:endParaRPr lang="fr-FR" sz="2800" dirty="0" smtClean="0">
              <a:sym typeface="Wingdings" pitchFamily="2" charset="2"/>
            </a:endParaRPr>
          </a:p>
          <a:p>
            <a:r>
              <a:rPr lang="fr-FR" sz="2400" dirty="0" smtClean="0">
                <a:sym typeface="Wingdings" pitchFamily="2" charset="2"/>
              </a:rPr>
              <a:t>On </a:t>
            </a:r>
            <a:r>
              <a:rPr lang="fr-FR" sz="2400" dirty="0">
                <a:sym typeface="Wingdings" pitchFamily="2" charset="2"/>
              </a:rPr>
              <a:t>appréciera les géométries similaires des failles et leurs divisions en différentes composantes</a:t>
            </a:r>
            <a:endParaRPr lang="fr-FR" sz="3600" dirty="0"/>
          </a:p>
        </p:txBody>
      </p:sp>
      <p:cxnSp>
        <p:nvCxnSpPr>
          <p:cNvPr id="4" name="Connecteur droit avec flèche 3">
            <a:extLst>
              <a:ext uri="{FF2B5EF4-FFF2-40B4-BE49-F238E27FC236}">
                <a16:creationId xmlns:a16="http://schemas.microsoft.com/office/drawing/2014/main" xmlns="" id="{883C46CB-7882-7876-2293-0F58F4B1298C}"/>
              </a:ext>
            </a:extLst>
          </p:cNvPr>
          <p:cNvCxnSpPr/>
          <p:nvPr/>
        </p:nvCxnSpPr>
        <p:spPr>
          <a:xfrm flipH="1">
            <a:off x="6099405" y="1955508"/>
            <a:ext cx="1" cy="710646"/>
          </a:xfrm>
          <a:prstGeom prst="straightConnector1">
            <a:avLst/>
          </a:prstGeom>
          <a:ln w="349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xmlns="" id="{B3155D48-BCC0-2BCF-8722-BE46A4ACD98A}"/>
              </a:ext>
            </a:extLst>
          </p:cNvPr>
          <p:cNvSpPr txBox="1"/>
          <p:nvPr/>
        </p:nvSpPr>
        <p:spPr>
          <a:xfrm>
            <a:off x="5441765" y="972826"/>
            <a:ext cx="2814203" cy="954107"/>
          </a:xfrm>
          <a:prstGeom prst="rect">
            <a:avLst/>
          </a:prstGeom>
          <a:noFill/>
        </p:spPr>
        <p:txBody>
          <a:bodyPr wrap="square" rtlCol="0">
            <a:spAutoFit/>
          </a:bodyPr>
          <a:lstStyle/>
          <a:p>
            <a:r>
              <a:rPr lang="fr-FR" sz="2800" dirty="0">
                <a:solidFill>
                  <a:srgbClr val="00B0F0"/>
                </a:solidFill>
              </a:rPr>
              <a:t>Faille nord-anatolienne</a:t>
            </a:r>
          </a:p>
        </p:txBody>
      </p:sp>
      <p:sp>
        <p:nvSpPr>
          <p:cNvPr id="6" name="ZoneTexte 5">
            <a:extLst>
              <a:ext uri="{FF2B5EF4-FFF2-40B4-BE49-F238E27FC236}">
                <a16:creationId xmlns:a16="http://schemas.microsoft.com/office/drawing/2014/main" xmlns="" id="{86C9E4ED-FD5A-4E84-3A14-2EE13A22C458}"/>
              </a:ext>
            </a:extLst>
          </p:cNvPr>
          <p:cNvSpPr txBox="1"/>
          <p:nvPr/>
        </p:nvSpPr>
        <p:spPr>
          <a:xfrm>
            <a:off x="2805492" y="5596143"/>
            <a:ext cx="1758745" cy="369332"/>
          </a:xfrm>
          <a:prstGeom prst="rect">
            <a:avLst/>
          </a:prstGeom>
          <a:noFill/>
        </p:spPr>
        <p:txBody>
          <a:bodyPr wrap="square">
            <a:spAutoFit/>
          </a:bodyPr>
          <a:lstStyle/>
          <a:p>
            <a:r>
              <a:rPr lang="fr-FR" dirty="0">
                <a:hlinkClick r:id="rId3"/>
              </a:rPr>
              <a:t>Kamil Kayabali</a:t>
            </a:r>
            <a:endParaRPr lang="fr-FR" dirty="0"/>
          </a:p>
        </p:txBody>
      </p:sp>
      <p:sp>
        <p:nvSpPr>
          <p:cNvPr id="7" name="ZoneTexte 6">
            <a:extLst>
              <a:ext uri="{FF2B5EF4-FFF2-40B4-BE49-F238E27FC236}">
                <a16:creationId xmlns:a16="http://schemas.microsoft.com/office/drawing/2014/main" xmlns="" id="{4E13D087-D801-CB6D-B182-22AB530DE79C}"/>
              </a:ext>
            </a:extLst>
          </p:cNvPr>
          <p:cNvSpPr txBox="1"/>
          <p:nvPr/>
        </p:nvSpPr>
        <p:spPr>
          <a:xfrm>
            <a:off x="220658" y="262180"/>
            <a:ext cx="10589905" cy="584775"/>
          </a:xfrm>
          <a:prstGeom prst="rect">
            <a:avLst/>
          </a:prstGeom>
          <a:noFill/>
        </p:spPr>
        <p:txBody>
          <a:bodyPr wrap="square" rtlCol="0">
            <a:spAutoFit/>
          </a:bodyPr>
          <a:lstStyle/>
          <a:p>
            <a:r>
              <a:rPr lang="fr-FR" sz="3200" dirty="0"/>
              <a:t>Une comparaison intéressante... Qui a du sens !</a:t>
            </a:r>
          </a:p>
        </p:txBody>
      </p:sp>
    </p:spTree>
    <p:extLst>
      <p:ext uri="{BB962C8B-B14F-4D97-AF65-F5344CB8AC3E}">
        <p14:creationId xmlns:p14="http://schemas.microsoft.com/office/powerpoint/2010/main" val="2409931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ED9D89B5-CCAB-4617-B70E-501DBE3C8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08AAA04-8875-6341-43EA-8087F7AD3CD5}"/>
              </a:ext>
            </a:extLst>
          </p:cNvPr>
          <p:cNvSpPr>
            <a:spLocks noGrp="1"/>
          </p:cNvSpPr>
          <p:nvPr>
            <p:ph type="title"/>
          </p:nvPr>
        </p:nvSpPr>
        <p:spPr>
          <a:xfrm>
            <a:off x="1695671" y="4765445"/>
            <a:ext cx="4685857" cy="1465973"/>
          </a:xfrm>
        </p:spPr>
        <p:txBody>
          <a:bodyPr vert="horz" lIns="0" tIns="0" rIns="0" bIns="0" rtlCol="0" anchor="t">
            <a:normAutofit/>
          </a:bodyPr>
          <a:lstStyle/>
          <a:p>
            <a:r>
              <a:rPr lang="en-US" sz="2800" dirty="0" err="1"/>
              <a:t>En</a:t>
            </a:r>
            <a:r>
              <a:rPr lang="en-US" sz="2800" dirty="0"/>
              <a:t> </a:t>
            </a:r>
            <a:r>
              <a:rPr lang="en-US" sz="2800" dirty="0" err="1"/>
              <a:t>bref</a:t>
            </a:r>
            <a:r>
              <a:rPr lang="en-US" sz="2800" dirty="0"/>
              <a:t>…</a:t>
            </a:r>
          </a:p>
        </p:txBody>
      </p:sp>
      <p:sp>
        <p:nvSpPr>
          <p:cNvPr id="4" name="Espace réservé du texte 3">
            <a:extLst>
              <a:ext uri="{FF2B5EF4-FFF2-40B4-BE49-F238E27FC236}">
                <a16:creationId xmlns:a16="http://schemas.microsoft.com/office/drawing/2014/main" xmlns="" id="{31D718A4-6F14-3DC9-5519-6981101A0479}"/>
              </a:ext>
            </a:extLst>
          </p:cNvPr>
          <p:cNvSpPr>
            <a:spLocks noGrp="1"/>
          </p:cNvSpPr>
          <p:nvPr>
            <p:ph type="body" sz="half" idx="2"/>
          </p:nvPr>
        </p:nvSpPr>
        <p:spPr>
          <a:xfrm>
            <a:off x="6096000" y="4583953"/>
            <a:ext cx="5638800" cy="1465973"/>
          </a:xfrm>
        </p:spPr>
        <p:txBody>
          <a:bodyPr vert="horz" lIns="0" tIns="0" rIns="0" bIns="0" rtlCol="0">
            <a:normAutofit/>
          </a:bodyPr>
          <a:lstStyle/>
          <a:p>
            <a:pPr indent="-228600">
              <a:lnSpc>
                <a:spcPct val="110000"/>
              </a:lnSpc>
              <a:buFont typeface="Arial" panose="020B0604020202020204" pitchFamily="34" charset="0"/>
              <a:buChar char="•"/>
            </a:pPr>
            <a:r>
              <a:rPr lang="en-US" sz="1200" b="1" dirty="0"/>
              <a:t>Un puissant </a:t>
            </a:r>
            <a:r>
              <a:rPr lang="en-US" sz="1200" b="1" dirty="0" err="1"/>
              <a:t>séisme</a:t>
            </a:r>
            <a:r>
              <a:rPr lang="en-US" sz="1200" b="1" dirty="0"/>
              <a:t> de magnitude 7,8 a </a:t>
            </a:r>
            <a:r>
              <a:rPr lang="en-US" sz="1200" b="1" dirty="0" err="1"/>
              <a:t>frappé</a:t>
            </a:r>
            <a:r>
              <a:rPr lang="en-US" sz="1200" b="1" dirty="0"/>
              <a:t>, </a:t>
            </a:r>
            <a:r>
              <a:rPr lang="en-US" sz="1200" b="1" dirty="0" err="1"/>
              <a:t>lundi</a:t>
            </a:r>
            <a:r>
              <a:rPr lang="en-US" sz="1200" b="1" dirty="0"/>
              <a:t> 6 </a:t>
            </a:r>
            <a:r>
              <a:rPr lang="en-US" sz="1200" b="1" dirty="0" err="1"/>
              <a:t>février</a:t>
            </a:r>
            <a:r>
              <a:rPr lang="en-US" sz="1200" b="1" dirty="0"/>
              <a:t>, à </a:t>
            </a:r>
            <a:r>
              <a:rPr lang="en-US" sz="1200" b="1" dirty="0" err="1"/>
              <a:t>l'aube</a:t>
            </a:r>
            <a:r>
              <a:rPr lang="en-US" sz="1200" b="1" dirty="0"/>
              <a:t>, le </a:t>
            </a:r>
            <a:r>
              <a:rPr lang="en-US" sz="1200" b="1" dirty="0" err="1"/>
              <a:t>sud</a:t>
            </a:r>
            <a:r>
              <a:rPr lang="en-US" sz="1200" b="1" dirty="0"/>
              <a:t> de la </a:t>
            </a:r>
            <a:r>
              <a:rPr lang="en-US" sz="1200" b="1" dirty="0" err="1"/>
              <a:t>Turquie</a:t>
            </a:r>
            <a:r>
              <a:rPr lang="en-US" sz="1200" b="1" dirty="0"/>
              <a:t> et la </a:t>
            </a:r>
            <a:r>
              <a:rPr lang="en-US" sz="1200" b="1" dirty="0" err="1"/>
              <a:t>Syrie</a:t>
            </a:r>
            <a:r>
              <a:rPr lang="en-US" sz="1200" b="1" dirty="0"/>
              <a:t> </a:t>
            </a:r>
            <a:r>
              <a:rPr lang="en-US" sz="1200" b="1" dirty="0" err="1"/>
              <a:t>voisine</a:t>
            </a:r>
            <a:r>
              <a:rPr lang="en-US" sz="1200" b="1" dirty="0"/>
              <a:t>, </a:t>
            </a:r>
            <a:r>
              <a:rPr lang="en-US" sz="1200" b="1" dirty="0" err="1"/>
              <a:t>faisant</a:t>
            </a:r>
            <a:r>
              <a:rPr lang="en-US" sz="1200" b="1" dirty="0"/>
              <a:t> des </a:t>
            </a:r>
            <a:r>
              <a:rPr lang="en-US" sz="1200" b="1" dirty="0" err="1" smtClean="0"/>
              <a:t>milliers</a:t>
            </a:r>
            <a:r>
              <a:rPr lang="en-US" sz="1200" b="1" dirty="0" smtClean="0"/>
              <a:t> de </a:t>
            </a:r>
            <a:r>
              <a:rPr lang="en-US" sz="1200" b="1" dirty="0" err="1"/>
              <a:t>victimes</a:t>
            </a:r>
            <a:r>
              <a:rPr lang="en-US" sz="1200" b="1" dirty="0"/>
              <a:t>.</a:t>
            </a:r>
          </a:p>
          <a:p>
            <a:pPr indent="-228600">
              <a:lnSpc>
                <a:spcPct val="110000"/>
              </a:lnSpc>
              <a:buFont typeface="Arial" panose="020B0604020202020204" pitchFamily="34" charset="0"/>
              <a:buChar char="•"/>
            </a:pPr>
            <a:r>
              <a:rPr lang="en-US" sz="1200" b="1" dirty="0"/>
              <a:t>Il </a:t>
            </a:r>
            <a:r>
              <a:rPr lang="en-US" sz="1200" b="1" dirty="0" err="1"/>
              <a:t>s'agit</a:t>
            </a:r>
            <a:r>
              <a:rPr lang="en-US" sz="1200" b="1" dirty="0"/>
              <a:t> du </a:t>
            </a:r>
            <a:r>
              <a:rPr lang="en-US" sz="1200" b="1" dirty="0" err="1"/>
              <a:t>tremblement</a:t>
            </a:r>
            <a:r>
              <a:rPr lang="en-US" sz="1200" b="1" dirty="0"/>
              <a:t> de </a:t>
            </a:r>
            <a:r>
              <a:rPr lang="en-US" sz="1200" b="1" dirty="0" err="1"/>
              <a:t>terre</a:t>
            </a:r>
            <a:r>
              <a:rPr lang="en-US" sz="1200" b="1" dirty="0"/>
              <a:t> le plus important sur le sol </a:t>
            </a:r>
            <a:r>
              <a:rPr lang="en-US" sz="1200" b="1" dirty="0" err="1"/>
              <a:t>turc</a:t>
            </a:r>
            <a:r>
              <a:rPr lang="en-US" sz="1200" b="1" dirty="0"/>
              <a:t> </a:t>
            </a:r>
            <a:r>
              <a:rPr lang="en-US" sz="1200" b="1" dirty="0" err="1"/>
              <a:t>depuis</a:t>
            </a:r>
            <a:r>
              <a:rPr lang="en-US" sz="1200" b="1" dirty="0"/>
              <a:t> le </a:t>
            </a:r>
            <a:r>
              <a:rPr lang="en-US" sz="1200" b="1" dirty="0" err="1"/>
              <a:t>séisme</a:t>
            </a:r>
            <a:r>
              <a:rPr lang="en-US" sz="1200" b="1" dirty="0"/>
              <a:t> du 17 </a:t>
            </a:r>
            <a:r>
              <a:rPr lang="en-US" sz="1200" b="1" dirty="0" err="1"/>
              <a:t>août</a:t>
            </a:r>
            <a:r>
              <a:rPr lang="en-US" sz="1200" b="1" dirty="0"/>
              <a:t> 1999 à </a:t>
            </a:r>
            <a:r>
              <a:rPr lang="en-US" sz="1200" b="1" dirty="0" err="1"/>
              <a:t>Izmit</a:t>
            </a:r>
            <a:r>
              <a:rPr lang="en-US" sz="1200" b="1" dirty="0"/>
              <a:t>, </a:t>
            </a:r>
            <a:r>
              <a:rPr lang="en-US" sz="1200" b="1" dirty="0" err="1"/>
              <a:t>tuant</a:t>
            </a:r>
            <a:r>
              <a:rPr lang="en-US" sz="1200" b="1" dirty="0"/>
              <a:t> plus de 17.000 </a:t>
            </a:r>
            <a:r>
              <a:rPr lang="en-US" sz="1200" b="1" dirty="0" err="1"/>
              <a:t>personnes</a:t>
            </a:r>
            <a:r>
              <a:rPr lang="en-US" sz="1200" b="1" dirty="0"/>
              <a:t>.</a:t>
            </a:r>
          </a:p>
          <a:p>
            <a:pPr indent="-228600">
              <a:lnSpc>
                <a:spcPct val="110000"/>
              </a:lnSpc>
              <a:buFont typeface="Arial" panose="020B0604020202020204" pitchFamily="34" charset="0"/>
              <a:buChar char="•"/>
            </a:pPr>
            <a:r>
              <a:rPr lang="en-US" sz="1200" b="1" dirty="0" err="1"/>
              <a:t>Cette</a:t>
            </a:r>
            <a:r>
              <a:rPr lang="en-US" sz="1200" b="1" dirty="0"/>
              <a:t> catastrophe </a:t>
            </a:r>
            <a:r>
              <a:rPr lang="en-US" sz="1200" b="1" dirty="0" err="1"/>
              <a:t>avait</a:t>
            </a:r>
            <a:r>
              <a:rPr lang="en-US" sz="1200" b="1" dirty="0"/>
              <a:t> </a:t>
            </a:r>
            <a:r>
              <a:rPr lang="en-US" sz="1200" b="1" dirty="0" err="1"/>
              <a:t>été</a:t>
            </a:r>
            <a:r>
              <a:rPr lang="en-US" sz="1200" b="1" dirty="0"/>
              <a:t> </a:t>
            </a:r>
            <a:r>
              <a:rPr lang="en-US" sz="1200" b="1" dirty="0" err="1"/>
              <a:t>provoquée</a:t>
            </a:r>
            <a:r>
              <a:rPr lang="en-US" sz="1200" b="1" dirty="0"/>
              <a:t> par la faille </a:t>
            </a:r>
            <a:r>
              <a:rPr lang="en-US" sz="1200" b="1" dirty="0" err="1"/>
              <a:t>sismique</a:t>
            </a:r>
            <a:r>
              <a:rPr lang="en-US" sz="1200" b="1" dirty="0"/>
              <a:t> </a:t>
            </a:r>
            <a:r>
              <a:rPr lang="en-US" sz="1200" b="1" dirty="0" err="1"/>
              <a:t>nord-anatolienne</a:t>
            </a:r>
            <a:r>
              <a:rPr lang="en-US" sz="1200" b="1" dirty="0"/>
              <a:t>, </a:t>
            </a:r>
            <a:r>
              <a:rPr lang="en-US" sz="1200" b="1" dirty="0" err="1"/>
              <a:t>l'une</a:t>
            </a:r>
            <a:r>
              <a:rPr lang="en-US" sz="1200" b="1" dirty="0"/>
              <a:t> des plus </a:t>
            </a:r>
            <a:r>
              <a:rPr lang="en-US" sz="1200" b="1" dirty="0" err="1"/>
              <a:t>dangereuses</a:t>
            </a:r>
            <a:r>
              <a:rPr lang="en-US" sz="1200" b="1" dirty="0"/>
              <a:t> au monde.</a:t>
            </a:r>
          </a:p>
          <a:p>
            <a:pPr indent="-228600">
              <a:lnSpc>
                <a:spcPct val="110000"/>
              </a:lnSpc>
              <a:buFont typeface="Arial" panose="020B0604020202020204" pitchFamily="34" charset="0"/>
              <a:buChar char="•"/>
            </a:pPr>
            <a:endParaRPr lang="en-US" sz="1200" dirty="0"/>
          </a:p>
        </p:txBody>
      </p:sp>
      <p:sp>
        <p:nvSpPr>
          <p:cNvPr id="17" name="Rectangle 16">
            <a:extLst>
              <a:ext uri="{FF2B5EF4-FFF2-40B4-BE49-F238E27FC236}">
                <a16:creationId xmlns:a16="http://schemas.microsoft.com/office/drawing/2014/main" xmlns="" id="{955DEFE8-24AF-47F7-B020-D4D76ABA18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6EAE3873-25FC-4346-B1D5-82E5F9D95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xmlns="" id="{3C1CADF7-31B9-FB22-2916-DB0833431B6A}"/>
              </a:ext>
            </a:extLst>
          </p:cNvPr>
          <p:cNvSpPr txBox="1"/>
          <p:nvPr/>
        </p:nvSpPr>
        <p:spPr>
          <a:xfrm>
            <a:off x="0" y="4226732"/>
            <a:ext cx="1240971" cy="369332"/>
          </a:xfrm>
          <a:prstGeom prst="rect">
            <a:avLst/>
          </a:prstGeom>
          <a:noFill/>
        </p:spPr>
        <p:txBody>
          <a:bodyPr wrap="square" rtlCol="0">
            <a:spAutoFit/>
          </a:bodyPr>
          <a:lstStyle/>
          <a:p>
            <a:r>
              <a:rPr lang="fr-FR" i="1" dirty="0">
                <a:solidFill>
                  <a:schemeClr val="bg1">
                    <a:lumMod val="50000"/>
                  </a:schemeClr>
                </a:solidFill>
              </a:rPr>
              <a:t>France Info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424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407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C8C7D54-DA20-EDCE-C1C4-04FD9A115F94}"/>
              </a:ext>
            </a:extLst>
          </p:cNvPr>
          <p:cNvSpPr>
            <a:spLocks noGrp="1"/>
          </p:cNvSpPr>
          <p:nvPr>
            <p:ph type="ctrTitle" idx="4294967295"/>
          </p:nvPr>
        </p:nvSpPr>
        <p:spPr>
          <a:xfrm>
            <a:off x="0" y="968375"/>
            <a:ext cx="4506913" cy="2976563"/>
          </a:xfrm>
        </p:spPr>
        <p:txBody>
          <a:bodyPr anchor="b">
            <a:normAutofit/>
          </a:bodyPr>
          <a:lstStyle/>
          <a:p>
            <a:pPr algn="l">
              <a:lnSpc>
                <a:spcPct val="90000"/>
              </a:lnSpc>
            </a:pPr>
            <a:r>
              <a:rPr lang="fr-FR" sz="1900" dirty="0">
                <a:solidFill>
                  <a:schemeClr val="bg1"/>
                </a:solidFill>
              </a:rPr>
              <a:t>Les mouvements le long des failles, là où se dissipe l’énergie accumulée lentement pendant des décennies expliquent la répartition des séismes</a:t>
            </a:r>
          </a:p>
        </p:txBody>
      </p:sp>
      <p:pic>
        <p:nvPicPr>
          <p:cNvPr id="23" name="Image 22">
            <a:extLst>
              <a:ext uri="{FF2B5EF4-FFF2-40B4-BE49-F238E27FC236}">
                <a16:creationId xmlns:a16="http://schemas.microsoft.com/office/drawing/2014/main" xmlns="" id="{0A3AF53F-5C17-B3D6-3334-14639EFAFB68}"/>
              </a:ext>
            </a:extLst>
          </p:cNvPr>
          <p:cNvPicPr>
            <a:picLocks noChangeAspect="1"/>
          </p:cNvPicPr>
          <p:nvPr/>
        </p:nvPicPr>
        <p:blipFill>
          <a:blip r:embed="rId2"/>
          <a:stretch>
            <a:fillRect/>
          </a:stretch>
        </p:blipFill>
        <p:spPr>
          <a:xfrm>
            <a:off x="7033064" y="607732"/>
            <a:ext cx="4039097" cy="2675901"/>
          </a:xfrm>
          <a:prstGeom prst="rect">
            <a:avLst/>
          </a:prstGeom>
        </p:spPr>
      </p:pic>
      <p:pic>
        <p:nvPicPr>
          <p:cNvPr id="4" name="Image 3">
            <a:extLst>
              <a:ext uri="{FF2B5EF4-FFF2-40B4-BE49-F238E27FC236}">
                <a16:creationId xmlns:a16="http://schemas.microsoft.com/office/drawing/2014/main" xmlns="" id="{40158B68-A2CC-5A79-9946-3B58310B63C8}"/>
              </a:ext>
            </a:extLst>
          </p:cNvPr>
          <p:cNvPicPr>
            <a:picLocks noChangeAspect="1"/>
          </p:cNvPicPr>
          <p:nvPr/>
        </p:nvPicPr>
        <p:blipFill>
          <a:blip r:embed="rId3"/>
          <a:stretch>
            <a:fillRect/>
          </a:stretch>
        </p:blipFill>
        <p:spPr>
          <a:xfrm>
            <a:off x="6976973" y="3574365"/>
            <a:ext cx="4181098" cy="2675903"/>
          </a:xfrm>
          <a:prstGeom prst="rect">
            <a:avLst/>
          </a:prstGeom>
        </p:spPr>
      </p:pic>
      <p:sp>
        <p:nvSpPr>
          <p:cNvPr id="24" name="ZoneTexte 23">
            <a:extLst>
              <a:ext uri="{FF2B5EF4-FFF2-40B4-BE49-F238E27FC236}">
                <a16:creationId xmlns:a16="http://schemas.microsoft.com/office/drawing/2014/main" xmlns="" id="{779E6593-B806-30CB-C66D-F9B44FB0727B}"/>
              </a:ext>
            </a:extLst>
          </p:cNvPr>
          <p:cNvSpPr txBox="1"/>
          <p:nvPr/>
        </p:nvSpPr>
        <p:spPr>
          <a:xfrm>
            <a:off x="818866" y="4517409"/>
            <a:ext cx="5158853" cy="369332"/>
          </a:xfrm>
          <a:prstGeom prst="rect">
            <a:avLst/>
          </a:prstGeom>
          <a:noFill/>
        </p:spPr>
        <p:txBody>
          <a:bodyPr wrap="square" rtlCol="0">
            <a:spAutoFit/>
          </a:bodyPr>
          <a:lstStyle/>
          <a:p>
            <a:r>
              <a:rPr lang="fr-FR" dirty="0"/>
              <a:t>Il y aurait 485 ligne de faille connues en Turquie</a:t>
            </a:r>
          </a:p>
        </p:txBody>
      </p:sp>
      <p:sp>
        <p:nvSpPr>
          <p:cNvPr id="25" name="ZoneTexte 24">
            <a:extLst>
              <a:ext uri="{FF2B5EF4-FFF2-40B4-BE49-F238E27FC236}">
                <a16:creationId xmlns:a16="http://schemas.microsoft.com/office/drawing/2014/main" xmlns="" id="{4C13401B-6271-7D04-E6C6-2AB78FAFA2F8}"/>
              </a:ext>
            </a:extLst>
          </p:cNvPr>
          <p:cNvSpPr txBox="1"/>
          <p:nvPr/>
        </p:nvSpPr>
        <p:spPr>
          <a:xfrm>
            <a:off x="341194" y="5186149"/>
            <a:ext cx="5636525" cy="1477328"/>
          </a:xfrm>
          <a:prstGeom prst="rect">
            <a:avLst/>
          </a:prstGeom>
          <a:noFill/>
        </p:spPr>
        <p:txBody>
          <a:bodyPr wrap="square" rtlCol="0">
            <a:spAutoFit/>
          </a:bodyPr>
          <a:lstStyle/>
          <a:p>
            <a:r>
              <a:rPr lang="fr-FR" dirty="0"/>
              <a:t>La situation au sud-ouest de la Turquie n’est pas en lien avec les failles anatoliennes mais avec l’extension vers le sud que produit la subduction de la plaque oc. méditerranéenne sous la plaque européenne.</a:t>
            </a:r>
          </a:p>
          <a:p>
            <a:r>
              <a:rPr lang="fr-FR" i="1" dirty="0">
                <a:solidFill>
                  <a:schemeClr val="bg1">
                    <a:lumMod val="50000"/>
                  </a:schemeClr>
                </a:solidFill>
              </a:rPr>
              <a:t>(cf. diapo. suivante)</a:t>
            </a:r>
          </a:p>
        </p:txBody>
      </p:sp>
      <p:sp>
        <p:nvSpPr>
          <p:cNvPr id="43" name="Ellipse 42">
            <a:extLst>
              <a:ext uri="{FF2B5EF4-FFF2-40B4-BE49-F238E27FC236}">
                <a16:creationId xmlns:a16="http://schemas.microsoft.com/office/drawing/2014/main" xmlns="" id="{7468F97E-CE6F-4637-E513-2AFA1792D3FD}"/>
              </a:ext>
            </a:extLst>
          </p:cNvPr>
          <p:cNvSpPr/>
          <p:nvPr/>
        </p:nvSpPr>
        <p:spPr>
          <a:xfrm>
            <a:off x="7033063" y="4984206"/>
            <a:ext cx="1468385" cy="12660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p:cNvCxnSpPr>
            <a:stCxn id="25" idx="3"/>
          </p:cNvCxnSpPr>
          <p:nvPr/>
        </p:nvCxnSpPr>
        <p:spPr>
          <a:xfrm flipV="1">
            <a:off x="5977719" y="5617237"/>
            <a:ext cx="1055345" cy="3075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853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F68D9FAC-EEB1-D065-91A1-C2A3683193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82" t="27605" r="28269" b="38457"/>
          <a:stretch/>
        </p:blipFill>
        <p:spPr bwMode="auto">
          <a:xfrm>
            <a:off x="8016" y="302499"/>
            <a:ext cx="6707904" cy="34378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illustrative de l’article Plaque anatolienne">
            <a:extLst>
              <a:ext uri="{FF2B5EF4-FFF2-40B4-BE49-F238E27FC236}">
                <a16:creationId xmlns:a16="http://schemas.microsoft.com/office/drawing/2014/main" xmlns="" id="{E8C1FF54-BD9D-F941-A20A-3E5E52A3B8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9264" y="4158540"/>
            <a:ext cx="5100139" cy="269032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xmlns="" id="{031C88A2-8B00-A573-BC3B-C41C7152E014}"/>
              </a:ext>
            </a:extLst>
          </p:cNvPr>
          <p:cNvSpPr txBox="1"/>
          <p:nvPr/>
        </p:nvSpPr>
        <p:spPr>
          <a:xfrm>
            <a:off x="8100614" y="966910"/>
            <a:ext cx="3460173" cy="5446903"/>
          </a:xfrm>
          <a:prstGeom prst="rect">
            <a:avLst/>
          </a:prstGeom>
        </p:spPr>
        <p:txBody>
          <a:bodyPr vert="horz" lIns="0" tIns="0" rIns="0" bIns="0" rtlCol="0" anchor="ctr">
            <a:normAutofit/>
          </a:bodyPr>
          <a:lstStyle/>
          <a:p>
            <a:pPr>
              <a:lnSpc>
                <a:spcPct val="120000"/>
              </a:lnSpc>
              <a:spcAft>
                <a:spcPts val="600"/>
              </a:spcAft>
            </a:pPr>
            <a:r>
              <a:rPr lang="fr-FR" sz="2000" dirty="0" smtClean="0"/>
              <a:t>Les principales plaques connues se subdivisent en microplaques, comme la plaque anatolienne. La connaissances de ces microplaques  et de leur géométrie permet aux géologues de mieux contraindre les déformations actuelles globales.</a:t>
            </a:r>
          </a:p>
          <a:p>
            <a:pPr>
              <a:lnSpc>
                <a:spcPct val="120000"/>
              </a:lnSpc>
              <a:spcAft>
                <a:spcPts val="600"/>
              </a:spcAft>
            </a:pPr>
            <a:r>
              <a:rPr lang="fr-FR" sz="2000" dirty="0" smtClean="0"/>
              <a:t>Mais… c’est un travail de longue haleine.</a:t>
            </a:r>
            <a:endParaRPr lang="fr-FR" sz="2000" dirty="0"/>
          </a:p>
        </p:txBody>
      </p:sp>
      <p:sp>
        <p:nvSpPr>
          <p:cNvPr id="3" name="Ellipse 2">
            <a:extLst>
              <a:ext uri="{FF2B5EF4-FFF2-40B4-BE49-F238E27FC236}">
                <a16:creationId xmlns:a16="http://schemas.microsoft.com/office/drawing/2014/main" xmlns="" id="{33FF63B1-39E7-FEDA-FB34-CFF3E2B834EC}"/>
              </a:ext>
            </a:extLst>
          </p:cNvPr>
          <p:cNvSpPr/>
          <p:nvPr/>
        </p:nvSpPr>
        <p:spPr>
          <a:xfrm>
            <a:off x="2894606" y="491825"/>
            <a:ext cx="1571885" cy="1170090"/>
          </a:xfrm>
          <a:prstGeom prst="ellipse">
            <a:avLst/>
          </a:prstGeom>
          <a:noFill/>
          <a:ln w="50800">
            <a:solidFill>
              <a:srgbClr val="FFFF00">
                <a:alpha val="9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xmlns="" id="{56B1E749-3F19-490D-7430-3E6FA8105DEB}"/>
              </a:ext>
            </a:extLst>
          </p:cNvPr>
          <p:cNvSpPr txBox="1"/>
          <p:nvPr/>
        </p:nvSpPr>
        <p:spPr>
          <a:xfrm>
            <a:off x="7544538" y="6295049"/>
            <a:ext cx="4142637" cy="523220"/>
          </a:xfrm>
          <a:prstGeom prst="rect">
            <a:avLst/>
          </a:prstGeom>
          <a:noFill/>
        </p:spPr>
        <p:txBody>
          <a:bodyPr wrap="square" rtlCol="0">
            <a:spAutoFit/>
          </a:bodyPr>
          <a:lstStyle/>
          <a:p>
            <a:r>
              <a:rPr lang="fr-FR" sz="1400" dirty="0">
                <a:solidFill>
                  <a:srgbClr val="FF0000"/>
                </a:solidFill>
              </a:rPr>
              <a:t>Attention ici les </a:t>
            </a:r>
            <a:r>
              <a:rPr lang="fr-FR" sz="1400" dirty="0" smtClean="0">
                <a:solidFill>
                  <a:srgbClr val="FF0000"/>
                </a:solidFill>
              </a:rPr>
              <a:t>déplacements indiqués </a:t>
            </a:r>
            <a:r>
              <a:rPr lang="fr-FR" sz="1400" u="sng" dirty="0" smtClean="0">
                <a:solidFill>
                  <a:srgbClr val="FF0000"/>
                </a:solidFill>
              </a:rPr>
              <a:t>prennent l’Afrique en référence</a:t>
            </a:r>
            <a:endParaRPr lang="fr-FR" sz="1400" u="sng" dirty="0">
              <a:solidFill>
                <a:srgbClr val="FF0000"/>
              </a:solidFill>
            </a:endParaRPr>
          </a:p>
        </p:txBody>
      </p:sp>
      <p:sp>
        <p:nvSpPr>
          <p:cNvPr id="8" name="ZoneTexte 7">
            <a:extLst>
              <a:ext uri="{FF2B5EF4-FFF2-40B4-BE49-F238E27FC236}">
                <a16:creationId xmlns:a16="http://schemas.microsoft.com/office/drawing/2014/main" xmlns="" id="{AE023CA7-2A9A-4594-B342-655EE728CCB4}"/>
              </a:ext>
            </a:extLst>
          </p:cNvPr>
          <p:cNvSpPr txBox="1"/>
          <p:nvPr/>
        </p:nvSpPr>
        <p:spPr>
          <a:xfrm>
            <a:off x="8016" y="3772905"/>
            <a:ext cx="6098458" cy="307777"/>
          </a:xfrm>
          <a:prstGeom prst="rect">
            <a:avLst/>
          </a:prstGeom>
          <a:noFill/>
        </p:spPr>
        <p:txBody>
          <a:bodyPr wrap="square">
            <a:spAutoFit/>
          </a:bodyPr>
          <a:lstStyle/>
          <a:p>
            <a:r>
              <a:rPr lang="fr-FR" sz="1400" i="1" dirty="0"/>
              <a:t>Source : USGS</a:t>
            </a:r>
            <a:endParaRPr lang="fr-FR" sz="1400" dirty="0"/>
          </a:p>
        </p:txBody>
      </p:sp>
      <p:sp>
        <p:nvSpPr>
          <p:cNvPr id="9" name="ZoneTexte 8">
            <a:extLst>
              <a:ext uri="{FF2B5EF4-FFF2-40B4-BE49-F238E27FC236}">
                <a16:creationId xmlns:a16="http://schemas.microsoft.com/office/drawing/2014/main" xmlns="" id="{D85BFDA5-5B9B-F21D-0636-7B8B1D518520}"/>
              </a:ext>
            </a:extLst>
          </p:cNvPr>
          <p:cNvSpPr txBox="1"/>
          <p:nvPr/>
        </p:nvSpPr>
        <p:spPr>
          <a:xfrm>
            <a:off x="989371" y="6413266"/>
            <a:ext cx="6098458" cy="307777"/>
          </a:xfrm>
          <a:prstGeom prst="rect">
            <a:avLst/>
          </a:prstGeom>
          <a:noFill/>
        </p:spPr>
        <p:txBody>
          <a:bodyPr wrap="square">
            <a:spAutoFit/>
          </a:bodyPr>
          <a:lstStyle/>
          <a:p>
            <a:r>
              <a:rPr lang="fr-FR" sz="1400" i="1" dirty="0"/>
              <a:t>Source : USGS</a:t>
            </a:r>
            <a:endParaRPr lang="fr-FR" sz="1400" dirty="0"/>
          </a:p>
        </p:txBody>
      </p:sp>
      <p:sp>
        <p:nvSpPr>
          <p:cNvPr id="10" name="ZoneTexte 9">
            <a:extLst>
              <a:ext uri="{FF2B5EF4-FFF2-40B4-BE49-F238E27FC236}">
                <a16:creationId xmlns:a16="http://schemas.microsoft.com/office/drawing/2014/main" xmlns="" id="{3B408D16-5BF2-9F6B-56E6-5DD1A59193FE}"/>
              </a:ext>
            </a:extLst>
          </p:cNvPr>
          <p:cNvSpPr txBox="1"/>
          <p:nvPr/>
        </p:nvSpPr>
        <p:spPr>
          <a:xfrm>
            <a:off x="7327844" y="263919"/>
            <a:ext cx="4232943" cy="1077218"/>
          </a:xfrm>
          <a:prstGeom prst="rect">
            <a:avLst/>
          </a:prstGeom>
          <a:noFill/>
        </p:spPr>
        <p:txBody>
          <a:bodyPr wrap="square" rtlCol="0">
            <a:spAutoFit/>
          </a:bodyPr>
          <a:lstStyle/>
          <a:p>
            <a:r>
              <a:rPr lang="fr-FR" sz="3200" dirty="0"/>
              <a:t>Des plaques … </a:t>
            </a:r>
            <a:endParaRPr lang="fr-FR" sz="3200" dirty="0" smtClean="0"/>
          </a:p>
          <a:p>
            <a:r>
              <a:rPr lang="fr-FR" sz="3200" dirty="0" smtClean="0"/>
              <a:t>et </a:t>
            </a:r>
            <a:r>
              <a:rPr lang="fr-FR" sz="3200" dirty="0"/>
              <a:t>des microplaques</a:t>
            </a:r>
          </a:p>
        </p:txBody>
      </p:sp>
      <p:cxnSp>
        <p:nvCxnSpPr>
          <p:cNvPr id="6" name="Connecteur droit avec flèche 5"/>
          <p:cNvCxnSpPr>
            <a:stCxn id="3" idx="4"/>
            <a:endCxn id="5124" idx="0"/>
          </p:cNvCxnSpPr>
          <p:nvPr/>
        </p:nvCxnSpPr>
        <p:spPr>
          <a:xfrm>
            <a:off x="3680549" y="1661915"/>
            <a:ext cx="1238785" cy="249662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934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en-US" dirty="0"/>
              <a:t>Le </a:t>
            </a:r>
            <a:r>
              <a:rPr lang="en-US" dirty="0" err="1"/>
              <a:t>risque</a:t>
            </a:r>
            <a:r>
              <a:rPr lang="en-US" dirty="0"/>
              <a:t> </a:t>
            </a:r>
            <a:r>
              <a:rPr lang="en-US" dirty="0" err="1"/>
              <a:t>sismique</a:t>
            </a:r>
            <a:r>
              <a:rPr lang="en-US" dirty="0"/>
              <a:t/>
            </a:r>
            <a:br>
              <a:rPr lang="en-US" dirty="0"/>
            </a:br>
            <a:endParaRPr lang="fr-FR" dirty="0"/>
          </a:p>
        </p:txBody>
      </p:sp>
      <p:sp>
        <p:nvSpPr>
          <p:cNvPr id="2" name="Sous-titre 2">
            <a:extLst>
              <a:ext uri="{FF2B5EF4-FFF2-40B4-BE49-F238E27FC236}">
                <a16:creationId xmlns:a16="http://schemas.microsoft.com/office/drawing/2014/main" xmlns="" id="{146A6D9F-8A51-22C8-BED4-B315F8B29500}"/>
              </a:ext>
            </a:extLst>
          </p:cNvPr>
          <p:cNvSpPr>
            <a:spLocks noGrp="1"/>
          </p:cNvSpPr>
          <p:nvPr>
            <p:ph type="subTitle" idx="1"/>
          </p:nvPr>
        </p:nvSpPr>
        <p:spPr/>
        <p:txBody>
          <a:bodyPr/>
          <a:lstStyle/>
          <a:p>
            <a:r>
              <a:rPr lang="fr-FR" dirty="0" smtClean="0"/>
              <a:t>Et comment s’en prémunir</a:t>
            </a:r>
            <a:endParaRPr lang="fr-FR" dirty="0"/>
          </a:p>
        </p:txBody>
      </p:sp>
      <p:pic>
        <p:nvPicPr>
          <p:cNvPr id="7" name="Picture 4">
            <a:extLst>
              <a:ext uri="{FF2B5EF4-FFF2-40B4-BE49-F238E27FC236}">
                <a16:creationId xmlns:a16="http://schemas.microsoft.com/office/drawing/2014/main" xmlns="" id="{94C5535D-6AE3-D47D-A3D1-C0F635FEFEEB}"/>
              </a:ext>
            </a:extLst>
          </p:cNvPr>
          <p:cNvPicPr>
            <a:picLocks noGrp="1" noChangeAspect="1"/>
          </p:cNvPicPr>
          <p:nvPr>
            <p:ph type="pic" sz="quarter" idx="13"/>
          </p:nvPr>
        </p:nvPicPr>
        <p:blipFill rotWithShape="1">
          <a:blip r:embed="rId2"/>
          <a:srcRect l="29923" r="29923"/>
          <a:stretch/>
        </p:blipFill>
        <p:spPr>
          <a:prstGeom prst="rect">
            <a:avLst/>
          </a:prstGeom>
        </p:spPr>
      </p:pic>
    </p:spTree>
    <p:extLst>
      <p:ext uri="{BB962C8B-B14F-4D97-AF65-F5344CB8AC3E}">
        <p14:creationId xmlns:p14="http://schemas.microsoft.com/office/powerpoint/2010/main" val="19215211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080" y="1248917"/>
            <a:ext cx="4379913" cy="198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a:extLst>
              <a:ext uri="{FF2B5EF4-FFF2-40B4-BE49-F238E27FC236}">
                <a16:creationId xmlns:a16="http://schemas.microsoft.com/office/drawing/2014/main" xmlns="" id="{872F83DE-FE78-7AA2-F789-23274BECA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78" y="2981294"/>
            <a:ext cx="6312310" cy="316601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272A9EB2-C9E3-906D-0BF6-0BBA9BEEBB7C}"/>
              </a:ext>
            </a:extLst>
          </p:cNvPr>
          <p:cNvSpPr txBox="1"/>
          <p:nvPr/>
        </p:nvSpPr>
        <p:spPr>
          <a:xfrm>
            <a:off x="6518788" y="5088026"/>
            <a:ext cx="4513006" cy="646331"/>
          </a:xfrm>
          <a:prstGeom prst="rect">
            <a:avLst/>
          </a:prstGeom>
          <a:noFill/>
        </p:spPr>
        <p:txBody>
          <a:bodyPr wrap="square" rtlCol="0">
            <a:spAutoFit/>
          </a:bodyPr>
          <a:lstStyle/>
          <a:p>
            <a:r>
              <a:rPr lang="fr-FR" b="1" u="sng" dirty="0">
                <a:solidFill>
                  <a:srgbClr val="FF0000"/>
                </a:solidFill>
              </a:rPr>
              <a:t>ENJEU</a:t>
            </a:r>
            <a:r>
              <a:rPr lang="fr-FR" dirty="0">
                <a:solidFill>
                  <a:srgbClr val="FF0000"/>
                </a:solidFill>
              </a:rPr>
              <a:t> : DENSITÉ DE POPULATION (2016) EN NBRE D’HAB. PAR KM2</a:t>
            </a:r>
          </a:p>
        </p:txBody>
      </p:sp>
      <p:sp>
        <p:nvSpPr>
          <p:cNvPr id="5" name="ZoneTexte 4">
            <a:extLst>
              <a:ext uri="{FF2B5EF4-FFF2-40B4-BE49-F238E27FC236}">
                <a16:creationId xmlns:a16="http://schemas.microsoft.com/office/drawing/2014/main" xmlns="" id="{9A7A40E8-FAD8-AA35-B679-8A23DD2A7BFC}"/>
              </a:ext>
            </a:extLst>
          </p:cNvPr>
          <p:cNvSpPr txBox="1"/>
          <p:nvPr/>
        </p:nvSpPr>
        <p:spPr>
          <a:xfrm>
            <a:off x="6518788" y="5734357"/>
            <a:ext cx="3882512" cy="307777"/>
          </a:xfrm>
          <a:prstGeom prst="rect">
            <a:avLst/>
          </a:prstGeom>
          <a:noFill/>
        </p:spPr>
        <p:txBody>
          <a:bodyPr wrap="square">
            <a:spAutoFit/>
          </a:bodyPr>
          <a:lstStyle/>
          <a:p>
            <a:r>
              <a:rPr lang="fr-FR" sz="1400" i="1" dirty="0"/>
              <a:t>Source : TUIK</a:t>
            </a:r>
            <a:endParaRPr lang="fr-FR" sz="1400" dirty="0"/>
          </a:p>
        </p:txBody>
      </p:sp>
      <p:sp>
        <p:nvSpPr>
          <p:cNvPr id="13" name="ZoneTexte 12">
            <a:extLst>
              <a:ext uri="{FF2B5EF4-FFF2-40B4-BE49-F238E27FC236}">
                <a16:creationId xmlns:a16="http://schemas.microsoft.com/office/drawing/2014/main" xmlns="" id="{ECB683DB-6E5F-E461-B88C-E4A90ABB4499}"/>
              </a:ext>
            </a:extLst>
          </p:cNvPr>
          <p:cNvSpPr txBox="1"/>
          <p:nvPr/>
        </p:nvSpPr>
        <p:spPr>
          <a:xfrm>
            <a:off x="4313646" y="1719133"/>
            <a:ext cx="3207434" cy="646331"/>
          </a:xfrm>
          <a:prstGeom prst="rect">
            <a:avLst/>
          </a:prstGeom>
          <a:noFill/>
        </p:spPr>
        <p:txBody>
          <a:bodyPr wrap="square" rtlCol="0">
            <a:spAutoFit/>
          </a:bodyPr>
          <a:lstStyle/>
          <a:p>
            <a:pPr algn="r"/>
            <a:r>
              <a:rPr lang="fr-FR" dirty="0">
                <a:solidFill>
                  <a:srgbClr val="FF0000"/>
                </a:solidFill>
              </a:rPr>
              <a:t>CARTE DE </a:t>
            </a:r>
            <a:r>
              <a:rPr lang="fr-FR" b="1" u="sng" dirty="0">
                <a:solidFill>
                  <a:srgbClr val="FF0000"/>
                </a:solidFill>
              </a:rPr>
              <a:t>L’ALÉA</a:t>
            </a:r>
            <a:r>
              <a:rPr lang="fr-FR" dirty="0">
                <a:solidFill>
                  <a:srgbClr val="FF0000"/>
                </a:solidFill>
              </a:rPr>
              <a:t> SISMIQUE</a:t>
            </a:r>
          </a:p>
          <a:p>
            <a:pPr algn="r"/>
            <a:r>
              <a:rPr lang="fr-FR" dirty="0">
                <a:solidFill>
                  <a:srgbClr val="FF0000"/>
                </a:solidFill>
              </a:rPr>
              <a:t>En Turquie (2020)</a:t>
            </a:r>
          </a:p>
        </p:txBody>
      </p:sp>
      <p:sp>
        <p:nvSpPr>
          <p:cNvPr id="14" name="ZoneTexte 13">
            <a:extLst>
              <a:ext uri="{FF2B5EF4-FFF2-40B4-BE49-F238E27FC236}">
                <a16:creationId xmlns:a16="http://schemas.microsoft.com/office/drawing/2014/main" xmlns="" id="{9783DAE1-7EE7-0046-E2FD-595CDC7CF471}"/>
              </a:ext>
            </a:extLst>
          </p:cNvPr>
          <p:cNvSpPr txBox="1"/>
          <p:nvPr/>
        </p:nvSpPr>
        <p:spPr>
          <a:xfrm rot="21264549">
            <a:off x="6939804" y="3475167"/>
            <a:ext cx="4999138" cy="1200329"/>
          </a:xfrm>
          <a:prstGeom prst="rect">
            <a:avLst/>
          </a:prstGeom>
          <a:noFill/>
        </p:spPr>
        <p:txBody>
          <a:bodyPr wrap="square" rtlCol="0">
            <a:spAutoFit/>
          </a:bodyPr>
          <a:lstStyle/>
          <a:p>
            <a:pPr algn="ctr"/>
            <a:r>
              <a:rPr lang="fr-FR" dirty="0"/>
              <a:t>Il est intéressant de constater que la distribution de l’aléa se superpose assez bien à celle de la densité de population… Les géographes devraient avoir des réponses aux questions que cela soulève.</a:t>
            </a:r>
          </a:p>
        </p:txBody>
      </p:sp>
      <p:sp>
        <p:nvSpPr>
          <p:cNvPr id="8" name="ZoneTexte 7"/>
          <p:cNvSpPr txBox="1"/>
          <p:nvPr/>
        </p:nvSpPr>
        <p:spPr>
          <a:xfrm>
            <a:off x="88900" y="127000"/>
            <a:ext cx="12103100" cy="1723549"/>
          </a:xfrm>
          <a:prstGeom prst="rect">
            <a:avLst/>
          </a:prstGeom>
          <a:noFill/>
        </p:spPr>
        <p:txBody>
          <a:bodyPr wrap="square" rtlCol="0">
            <a:spAutoFit/>
          </a:bodyPr>
          <a:lstStyle/>
          <a:p>
            <a:r>
              <a:rPr lang="fr-FR" b="1" cap="all" spc="-100" dirty="0" smtClean="0">
                <a:solidFill>
                  <a:srgbClr val="FF0000"/>
                </a:solidFill>
              </a:rPr>
              <a:t>LA CARTOGRAPHIE DU RISQUE SISMIQUE DE LA TURQUIE DEVRAIT ÊTRE REMISE À JOUR, SELON UN CHERCHEUR</a:t>
            </a:r>
          </a:p>
          <a:p>
            <a:pPr algn="r"/>
            <a:r>
              <a:rPr lang="fr-FR" sz="1500" i="1" dirty="0" smtClean="0"/>
              <a:t>Publié le : 9 juillet 2020  Modifié le : 20 juillet 2020</a:t>
            </a:r>
          </a:p>
          <a:p>
            <a:r>
              <a:rPr lang="fr-FR" dirty="0" smtClean="0"/>
              <a:t>La carte des failles actives de la Turquie doit être mise à jour pour ajouter de nouvelles lignes de faille qui ont déclenché des tremblements de terre récents, a déclaré un </a:t>
            </a:r>
            <a:r>
              <a:rPr lang="fr-FR" dirty="0" err="1" smtClean="0"/>
              <a:t>expert.«Il</a:t>
            </a:r>
            <a:r>
              <a:rPr lang="fr-FR" dirty="0" smtClean="0"/>
              <a:t> y a 485 lignes de faille officiellement connues en Turquie.</a:t>
            </a:r>
          </a:p>
          <a:p>
            <a:r>
              <a:rPr lang="fr-FR" sz="1500" i="1" dirty="0"/>
              <a:t>Source : </a:t>
            </a:r>
            <a:r>
              <a:rPr lang="fr-FR" sz="1500" i="1" dirty="0" smtClean="0"/>
              <a:t>CATNAT.NET</a:t>
            </a:r>
            <a:endParaRPr lang="fr-FR" sz="1500" i="1" dirty="0"/>
          </a:p>
        </p:txBody>
      </p:sp>
    </p:spTree>
    <p:extLst>
      <p:ext uri="{BB962C8B-B14F-4D97-AF65-F5344CB8AC3E}">
        <p14:creationId xmlns:p14="http://schemas.microsoft.com/office/powerpoint/2010/main" val="4101519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8E9A31A6-2E16-BFB1-8E11-8988A87DF35A}"/>
              </a:ext>
            </a:extLst>
          </p:cNvPr>
          <p:cNvSpPr txBox="1"/>
          <p:nvPr/>
        </p:nvSpPr>
        <p:spPr>
          <a:xfrm>
            <a:off x="6689518" y="2554103"/>
            <a:ext cx="5058889" cy="647962"/>
          </a:xfrm>
          <a:prstGeom prst="rect">
            <a:avLst/>
          </a:prstGeom>
        </p:spPr>
        <p:txBody>
          <a:bodyPr vert="horz" lIns="0" tIns="0" rIns="0" bIns="0" rtlCol="0" anchor="ctr">
            <a:normAutofit/>
          </a:bodyPr>
          <a:lstStyle/>
          <a:p>
            <a:pPr algn="ctr">
              <a:lnSpc>
                <a:spcPct val="110000"/>
              </a:lnSpc>
            </a:pPr>
            <a:r>
              <a:rPr lang="fr-FR" sz="1600" i="1" dirty="0">
                <a:solidFill>
                  <a:schemeClr val="bg1">
                    <a:lumMod val="50000"/>
                  </a:schemeClr>
                </a:solidFill>
                <a:hlinkClick r:id="rId2"/>
              </a:rPr>
              <a:t>https://</a:t>
            </a:r>
            <a:r>
              <a:rPr lang="fr-FR" sz="1600" i="1" dirty="0" smtClean="0">
                <a:solidFill>
                  <a:schemeClr val="bg1">
                    <a:lumMod val="50000"/>
                  </a:schemeClr>
                </a:solidFill>
                <a:hlinkClick r:id="rId2"/>
              </a:rPr>
              <a:t>www.youtube.com/watch?v=5JW_QPtyJsA</a:t>
            </a:r>
            <a:endParaRPr lang="fr-FR" sz="1600" i="1" dirty="0" smtClean="0">
              <a:solidFill>
                <a:schemeClr val="bg1">
                  <a:lumMod val="50000"/>
                </a:schemeClr>
              </a:solidFill>
            </a:endParaRPr>
          </a:p>
          <a:p>
            <a:pPr algn="ctr">
              <a:lnSpc>
                <a:spcPct val="110000"/>
              </a:lnSpc>
            </a:pPr>
            <a:r>
              <a:rPr lang="fr-FR" sz="1600" i="1" dirty="0" smtClean="0"/>
              <a:t>Espace des sciences de Rennes</a:t>
            </a:r>
            <a:endParaRPr lang="fr-FR" sz="1600" i="1" dirty="0"/>
          </a:p>
        </p:txBody>
      </p:sp>
      <p:sp>
        <p:nvSpPr>
          <p:cNvPr id="5" name="ZoneTexte 4">
            <a:extLst>
              <a:ext uri="{FF2B5EF4-FFF2-40B4-BE49-F238E27FC236}">
                <a16:creationId xmlns:a16="http://schemas.microsoft.com/office/drawing/2014/main" xmlns="" id="{123AA6D1-B975-9864-530B-46EB4E27615C}"/>
              </a:ext>
            </a:extLst>
          </p:cNvPr>
          <p:cNvSpPr txBox="1"/>
          <p:nvPr/>
        </p:nvSpPr>
        <p:spPr>
          <a:xfrm>
            <a:off x="112452" y="273132"/>
            <a:ext cx="5207693" cy="954107"/>
          </a:xfrm>
          <a:prstGeom prst="rect">
            <a:avLst/>
          </a:prstGeom>
          <a:noFill/>
        </p:spPr>
        <p:txBody>
          <a:bodyPr wrap="square" rtlCol="0">
            <a:spAutoFit/>
          </a:bodyPr>
          <a:lstStyle/>
          <a:p>
            <a:r>
              <a:rPr lang="fr-FR" sz="2800" dirty="0"/>
              <a:t>CONSTRUIRE EN PARA-SISMIQUE…</a:t>
            </a:r>
          </a:p>
        </p:txBody>
      </p:sp>
      <p:sp>
        <p:nvSpPr>
          <p:cNvPr id="6" name="ZoneTexte 5">
            <a:extLst>
              <a:ext uri="{FF2B5EF4-FFF2-40B4-BE49-F238E27FC236}">
                <a16:creationId xmlns:a16="http://schemas.microsoft.com/office/drawing/2014/main" xmlns="" id="{9B9936E6-E9DC-E047-0301-98D01D5A8774}"/>
              </a:ext>
            </a:extLst>
          </p:cNvPr>
          <p:cNvSpPr txBox="1"/>
          <p:nvPr/>
        </p:nvSpPr>
        <p:spPr>
          <a:xfrm>
            <a:off x="93402" y="2364546"/>
            <a:ext cx="4862945" cy="646331"/>
          </a:xfrm>
          <a:prstGeom prst="rect">
            <a:avLst/>
          </a:prstGeom>
          <a:noFill/>
        </p:spPr>
        <p:txBody>
          <a:bodyPr wrap="square" rtlCol="0">
            <a:spAutoFit/>
          </a:bodyPr>
          <a:lstStyle/>
          <a:p>
            <a:r>
              <a:rPr lang="fr-FR" dirty="0"/>
              <a:t>COMMENT ? COMBATTRE LA RÉSONNANCE </a:t>
            </a:r>
          </a:p>
        </p:txBody>
      </p:sp>
      <p:sp>
        <p:nvSpPr>
          <p:cNvPr id="7" name="ZoneTexte 6">
            <a:extLst>
              <a:ext uri="{FF2B5EF4-FFF2-40B4-BE49-F238E27FC236}">
                <a16:creationId xmlns:a16="http://schemas.microsoft.com/office/drawing/2014/main" xmlns="" id="{A66FBEE9-2156-18A8-2259-E45A9B50D3F7}"/>
              </a:ext>
            </a:extLst>
          </p:cNvPr>
          <p:cNvSpPr txBox="1"/>
          <p:nvPr/>
        </p:nvSpPr>
        <p:spPr>
          <a:xfrm>
            <a:off x="155473" y="6443205"/>
            <a:ext cx="3460173" cy="456774"/>
          </a:xfrm>
          <a:prstGeom prst="rect">
            <a:avLst/>
          </a:prstGeom>
        </p:spPr>
        <p:txBody>
          <a:bodyPr vert="horz" lIns="0" tIns="0" rIns="0" bIns="0" rtlCol="0" anchor="ctr">
            <a:normAutofit/>
          </a:bodyPr>
          <a:lstStyle/>
          <a:p>
            <a:pPr>
              <a:lnSpc>
                <a:spcPct val="120000"/>
              </a:lnSpc>
              <a:spcAft>
                <a:spcPts val="600"/>
              </a:spcAft>
            </a:pPr>
            <a:endParaRPr lang="fr-FR" sz="1600" i="1" dirty="0">
              <a:solidFill>
                <a:schemeClr val="bg1">
                  <a:lumMod val="50000"/>
                </a:schemeClr>
              </a:solidFill>
            </a:endParaRPr>
          </a:p>
        </p:txBody>
      </p:sp>
      <p:sp>
        <p:nvSpPr>
          <p:cNvPr id="8" name="ZoneTexte 7">
            <a:extLst>
              <a:ext uri="{FF2B5EF4-FFF2-40B4-BE49-F238E27FC236}">
                <a16:creationId xmlns:a16="http://schemas.microsoft.com/office/drawing/2014/main" xmlns="" id="{31778AA5-A338-40E1-D745-EC637CEF9AE5}"/>
              </a:ext>
            </a:extLst>
          </p:cNvPr>
          <p:cNvSpPr txBox="1"/>
          <p:nvPr/>
        </p:nvSpPr>
        <p:spPr>
          <a:xfrm>
            <a:off x="6523893" y="106098"/>
            <a:ext cx="5144562" cy="369332"/>
          </a:xfrm>
          <a:prstGeom prst="rect">
            <a:avLst/>
          </a:prstGeom>
          <a:noFill/>
        </p:spPr>
        <p:txBody>
          <a:bodyPr wrap="square" rtlCol="0">
            <a:spAutoFit/>
          </a:bodyPr>
          <a:lstStyle/>
          <a:p>
            <a:r>
              <a:rPr lang="fr-FR" dirty="0"/>
              <a:t>LE PB PRINCIPAL C’EST LA </a:t>
            </a:r>
            <a:r>
              <a:rPr lang="fr-FR" dirty="0" smtClean="0"/>
              <a:t>RÉSONANCE </a:t>
            </a:r>
            <a:r>
              <a:rPr lang="fr-FR" dirty="0"/>
              <a:t>!</a:t>
            </a:r>
          </a:p>
        </p:txBody>
      </p:sp>
      <p:pic>
        <p:nvPicPr>
          <p:cNvPr id="12290" name="Picture 2" descr="Zones sismiques et Construction : attention aux surcoûts !">
            <a:extLst>
              <a:ext uri="{FF2B5EF4-FFF2-40B4-BE49-F238E27FC236}">
                <a16:creationId xmlns:a16="http://schemas.microsoft.com/office/drawing/2014/main" xmlns="" id="{96D08987-4632-201D-EE06-2192BF42F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5308" y="3457186"/>
            <a:ext cx="2310996" cy="327113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xmlns="" id="{37C17C63-C0FE-AD33-3406-C7B4B7345000}"/>
              </a:ext>
            </a:extLst>
          </p:cNvPr>
          <p:cNvSpPr txBox="1"/>
          <p:nvPr/>
        </p:nvSpPr>
        <p:spPr>
          <a:xfrm>
            <a:off x="6253994" y="4318903"/>
            <a:ext cx="2165611" cy="369332"/>
          </a:xfrm>
          <a:prstGeom prst="rect">
            <a:avLst/>
          </a:prstGeom>
          <a:noFill/>
        </p:spPr>
        <p:txBody>
          <a:bodyPr wrap="square" rtlCol="0">
            <a:spAutoFit/>
          </a:bodyPr>
          <a:lstStyle/>
          <a:p>
            <a:r>
              <a:rPr lang="fr-FR" dirty="0"/>
              <a:t>LE COÛT ?</a:t>
            </a:r>
          </a:p>
        </p:txBody>
      </p:sp>
      <p:sp>
        <p:nvSpPr>
          <p:cNvPr id="12" name="ZoneTexte 11">
            <a:extLst>
              <a:ext uri="{FF2B5EF4-FFF2-40B4-BE49-F238E27FC236}">
                <a16:creationId xmlns:a16="http://schemas.microsoft.com/office/drawing/2014/main" xmlns="" id="{75CCDBB7-4AC6-6876-3A6A-35BBE6D5EA8D}"/>
              </a:ext>
            </a:extLst>
          </p:cNvPr>
          <p:cNvSpPr txBox="1"/>
          <p:nvPr/>
        </p:nvSpPr>
        <p:spPr>
          <a:xfrm>
            <a:off x="6185361" y="5015242"/>
            <a:ext cx="2934888" cy="1754326"/>
          </a:xfrm>
          <a:prstGeom prst="rect">
            <a:avLst/>
          </a:prstGeom>
          <a:noFill/>
        </p:spPr>
        <p:txBody>
          <a:bodyPr wrap="square" rtlCol="0">
            <a:spAutoFit/>
          </a:bodyPr>
          <a:lstStyle/>
          <a:p>
            <a:r>
              <a:rPr lang="fr-FR" dirty="0"/>
              <a:t>En génie civil « tout relèvement d’un degré du niveau de risque sismique (de 1 à 5) augmente de 20% le coût de la construction ».</a:t>
            </a: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898" y="3508673"/>
            <a:ext cx="2732002" cy="273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p:cNvSpPr txBox="1"/>
          <p:nvPr/>
        </p:nvSpPr>
        <p:spPr>
          <a:xfrm>
            <a:off x="155473" y="6216133"/>
            <a:ext cx="5410520" cy="646331"/>
          </a:xfrm>
          <a:prstGeom prst="rect">
            <a:avLst/>
          </a:prstGeom>
          <a:noFill/>
        </p:spPr>
        <p:txBody>
          <a:bodyPr wrap="none" rtlCol="0">
            <a:spAutoFit/>
          </a:bodyPr>
          <a:lstStyle/>
          <a:p>
            <a:r>
              <a:rPr lang="fr-FR" dirty="0">
                <a:solidFill>
                  <a:srgbClr val="0070C0"/>
                </a:solidFill>
                <a:hlinkClick r:id="rId5"/>
              </a:rPr>
              <a:t>https://</a:t>
            </a:r>
            <a:r>
              <a:rPr lang="fr-FR" dirty="0" smtClean="0">
                <a:solidFill>
                  <a:srgbClr val="0070C0"/>
                </a:solidFill>
                <a:hlinkClick r:id="rId5"/>
              </a:rPr>
              <a:t>www.youtube.com/watch?v=CiNqCwTQMoo</a:t>
            </a:r>
            <a:endParaRPr lang="fr-FR" dirty="0" smtClean="0">
              <a:solidFill>
                <a:srgbClr val="0070C0"/>
              </a:solidFill>
            </a:endParaRPr>
          </a:p>
          <a:p>
            <a:pPr algn="ctr"/>
            <a:r>
              <a:rPr lang="fr-FR" i="1" dirty="0"/>
              <a:t>TOYSFAB SUR </a:t>
            </a:r>
            <a:r>
              <a:rPr lang="fr-FR" i="1" dirty="0" smtClean="0"/>
              <a:t>YOUTUBE</a:t>
            </a:r>
            <a:endParaRPr lang="fr-FR" i="1"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1374" y="475430"/>
            <a:ext cx="1985591" cy="1985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642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xmlns="" id="{EEC3ED6F-C0AB-DF9E-1B9D-A40385EC104B}"/>
              </a:ext>
            </a:extLst>
          </p:cNvPr>
          <p:cNvSpPr>
            <a:spLocks noGrp="1"/>
          </p:cNvSpPr>
          <p:nvPr>
            <p:ph type="title"/>
          </p:nvPr>
        </p:nvSpPr>
        <p:spPr>
          <a:xfrm>
            <a:off x="914402" y="5191709"/>
            <a:ext cx="10943420" cy="1035982"/>
          </a:xfrm>
        </p:spPr>
        <p:txBody>
          <a:bodyPr vert="horz" lIns="0" tIns="0" rIns="0" bIns="0" rtlCol="0" anchor="t">
            <a:normAutofit/>
          </a:bodyPr>
          <a:lstStyle/>
          <a:p>
            <a:pPr algn="r"/>
            <a:r>
              <a:rPr lang="fr-FR" sz="3600" dirty="0" smtClean="0"/>
              <a:t>Et prévoir ?</a:t>
            </a:r>
            <a:br>
              <a:rPr lang="fr-FR" sz="3600" dirty="0" smtClean="0"/>
            </a:br>
            <a:r>
              <a:rPr lang="fr-FR" sz="1600" dirty="0" smtClean="0"/>
              <a:t>Ex. Sur la faille nord anatolienne</a:t>
            </a:r>
            <a:endParaRPr lang="fr-FR" sz="3600" dirty="0"/>
          </a:p>
        </p:txBody>
      </p:sp>
      <p:sp>
        <p:nvSpPr>
          <p:cNvPr id="4" name="Espace réservé du texte 3">
            <a:extLst>
              <a:ext uri="{FF2B5EF4-FFF2-40B4-BE49-F238E27FC236}">
                <a16:creationId xmlns:a16="http://schemas.microsoft.com/office/drawing/2014/main" xmlns="" id="{B94346CF-BF90-A6F5-219F-316A2D8AE3D7}"/>
              </a:ext>
            </a:extLst>
          </p:cNvPr>
          <p:cNvSpPr>
            <a:spLocks noGrp="1"/>
          </p:cNvSpPr>
          <p:nvPr>
            <p:ph type="body" sz="half" idx="2"/>
          </p:nvPr>
        </p:nvSpPr>
        <p:spPr>
          <a:xfrm>
            <a:off x="914402" y="457200"/>
            <a:ext cx="2594439" cy="4170642"/>
          </a:xfrm>
        </p:spPr>
        <p:txBody>
          <a:bodyPr vert="horz" lIns="0" tIns="0" rIns="0" bIns="0" rtlCol="0" anchor="b">
            <a:normAutofit/>
          </a:bodyPr>
          <a:lstStyle/>
          <a:p>
            <a:r>
              <a:rPr lang="fr-FR" sz="1500" dirty="0" smtClean="0"/>
              <a:t>Sur la faille nord-anatolienne, les géophysiciens déterminent des accumulations moyennes d’énergie auxquelles ils soustraient des décharges dues aux séismes de 1912 (à l’ouest), 1894 et 1999 (à l’est). </a:t>
            </a:r>
          </a:p>
          <a:p>
            <a:r>
              <a:rPr lang="fr-FR" sz="1500" dirty="0" smtClean="0"/>
              <a:t>Cela les amènent à considérer la large zone de 70 km de long* (bande large rouge-jaune) comme très probable pour un futur séisme d’ampleur… et on est très proche d’Istanbul.</a:t>
            </a:r>
            <a:endParaRPr lang="fr-FR" sz="1500" dirty="0"/>
          </a:p>
        </p:txBody>
      </p:sp>
      <p:sp>
        <p:nvSpPr>
          <p:cNvPr id="9" name="ZoneTexte 8">
            <a:extLst>
              <a:ext uri="{FF2B5EF4-FFF2-40B4-BE49-F238E27FC236}">
                <a16:creationId xmlns:a16="http://schemas.microsoft.com/office/drawing/2014/main" xmlns="" id="{A4CDD076-A67E-E4BD-DBD3-D06E70FFE785}"/>
              </a:ext>
            </a:extLst>
          </p:cNvPr>
          <p:cNvSpPr txBox="1"/>
          <p:nvPr/>
        </p:nvSpPr>
        <p:spPr>
          <a:xfrm>
            <a:off x="4038600" y="4617496"/>
            <a:ext cx="1461448" cy="369332"/>
          </a:xfrm>
          <a:prstGeom prst="rect">
            <a:avLst/>
          </a:prstGeom>
          <a:noFill/>
        </p:spPr>
        <p:txBody>
          <a:bodyPr wrap="square" rtlCol="0">
            <a:spAutoFit/>
          </a:bodyPr>
          <a:lstStyle/>
          <a:p>
            <a:r>
              <a:rPr lang="fr-FR" i="1" dirty="0">
                <a:solidFill>
                  <a:schemeClr val="bg1">
                    <a:lumMod val="50000"/>
                  </a:schemeClr>
                </a:solidFill>
              </a:rPr>
              <a:t>PLS 2006</a:t>
            </a:r>
          </a:p>
        </p:txBody>
      </p:sp>
      <p:sp>
        <p:nvSpPr>
          <p:cNvPr id="11" name="ZoneTexte 10">
            <a:extLst>
              <a:ext uri="{FF2B5EF4-FFF2-40B4-BE49-F238E27FC236}">
                <a16:creationId xmlns:a16="http://schemas.microsoft.com/office/drawing/2014/main" xmlns="" id="{5DD7E69E-397B-52A1-FF8E-DC78B2429C32}"/>
              </a:ext>
            </a:extLst>
          </p:cNvPr>
          <p:cNvSpPr txBox="1"/>
          <p:nvPr/>
        </p:nvSpPr>
        <p:spPr>
          <a:xfrm>
            <a:off x="1125941" y="5175465"/>
            <a:ext cx="6100548" cy="584775"/>
          </a:xfrm>
          <a:prstGeom prst="rect">
            <a:avLst/>
          </a:prstGeom>
          <a:noFill/>
        </p:spPr>
        <p:txBody>
          <a:bodyPr wrap="square">
            <a:spAutoFit/>
          </a:bodyPr>
          <a:lstStyle/>
          <a:p>
            <a:r>
              <a:rPr lang="fr-FR" sz="1600" dirty="0" smtClean="0"/>
              <a:t>* plus une faille est longue et d’un seul tenant plus elle est dangereuse. Inversement</a:t>
            </a:r>
            <a:r>
              <a:rPr lang="fr-FR" sz="1600" i="1" dirty="0" smtClean="0"/>
              <a:t> quand elle </a:t>
            </a:r>
            <a:r>
              <a:rPr lang="fr-FR" sz="1600" dirty="0" smtClean="0"/>
              <a:t>est morcelée en réseau.</a:t>
            </a:r>
            <a:endParaRPr lang="fr-FR"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
            <a:ext cx="7758692" cy="462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434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CCAF21C-8C93-D7A1-4762-E726BD927004}"/>
              </a:ext>
            </a:extLst>
          </p:cNvPr>
          <p:cNvSpPr>
            <a:spLocks noGrp="1"/>
          </p:cNvSpPr>
          <p:nvPr>
            <p:ph type="ctrTitle"/>
          </p:nvPr>
        </p:nvSpPr>
        <p:spPr/>
        <p:txBody>
          <a:bodyPr/>
          <a:lstStyle/>
          <a:p>
            <a:r>
              <a:rPr lang="fr-FR" dirty="0" smtClean="0"/>
              <a:t>&gt; 50000 morts </a:t>
            </a:r>
            <a:endParaRPr lang="fr-FR" dirty="0"/>
          </a:p>
        </p:txBody>
      </p:sp>
      <p:sp>
        <p:nvSpPr>
          <p:cNvPr id="3" name="Sous-titre 2">
            <a:extLst>
              <a:ext uri="{FF2B5EF4-FFF2-40B4-BE49-F238E27FC236}">
                <a16:creationId xmlns:a16="http://schemas.microsoft.com/office/drawing/2014/main" xmlns="" id="{F96C68BA-EDAE-BD1E-20C7-D2C121DED5C7}"/>
              </a:ext>
            </a:extLst>
          </p:cNvPr>
          <p:cNvSpPr>
            <a:spLocks noGrp="1"/>
          </p:cNvSpPr>
          <p:nvPr>
            <p:ph type="subTitle" idx="1"/>
          </p:nvPr>
        </p:nvSpPr>
        <p:spPr/>
        <p:txBody>
          <a:bodyPr/>
          <a:lstStyle/>
          <a:p>
            <a:r>
              <a:rPr lang="fr-FR" dirty="0" smtClean="0"/>
              <a:t>Au </a:t>
            </a:r>
            <a:r>
              <a:rPr lang="fr-FR" dirty="0"/>
              <a:t>2</a:t>
            </a:r>
            <a:r>
              <a:rPr lang="fr-FR" dirty="0" smtClean="0"/>
              <a:t> mars 2023</a:t>
            </a:r>
            <a:endParaRPr lang="fr-FR" dirty="0"/>
          </a:p>
        </p:txBody>
      </p:sp>
      <p:pic>
        <p:nvPicPr>
          <p:cNvPr id="14" name="Picture 4">
            <a:extLst>
              <a:ext uri="{FF2B5EF4-FFF2-40B4-BE49-F238E27FC236}">
                <a16:creationId xmlns:a16="http://schemas.microsoft.com/office/drawing/2014/main" xmlns="" id="{94C5535D-6AE3-D47D-A3D1-C0F635FEFEEB}"/>
              </a:ext>
            </a:extLst>
          </p:cNvPr>
          <p:cNvPicPr>
            <a:picLocks noGrp="1" noChangeAspect="1"/>
          </p:cNvPicPr>
          <p:nvPr>
            <p:ph type="pic" sz="quarter" idx="13"/>
          </p:nvPr>
        </p:nvPicPr>
        <p:blipFill rotWithShape="1">
          <a:blip r:embed="rId2"/>
          <a:srcRect l="29923" r="29923"/>
          <a:stretch/>
        </p:blipFill>
        <p:spPr>
          <a:prstGeom prst="rect">
            <a:avLst/>
          </a:prstGeom>
        </p:spPr>
      </p:pic>
    </p:spTree>
    <p:extLst>
      <p:ext uri="{BB962C8B-B14F-4D97-AF65-F5344CB8AC3E}">
        <p14:creationId xmlns:p14="http://schemas.microsoft.com/office/powerpoint/2010/main" val="594398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1E2CC0E-87A0-FC1B-2C23-E192827CD169}"/>
              </a:ext>
            </a:extLst>
          </p:cNvPr>
          <p:cNvSpPr>
            <a:spLocks noGrp="1"/>
          </p:cNvSpPr>
          <p:nvPr>
            <p:ph type="title"/>
          </p:nvPr>
        </p:nvSpPr>
        <p:spPr/>
        <p:txBody>
          <a:bodyPr/>
          <a:lstStyle/>
          <a:p>
            <a:r>
              <a:rPr lang="fr-FR" dirty="0"/>
              <a:t>Le séisme</a:t>
            </a:r>
          </a:p>
        </p:txBody>
      </p:sp>
      <p:sp>
        <p:nvSpPr>
          <p:cNvPr id="3" name="Sous-titre 2">
            <a:extLst>
              <a:ext uri="{FF2B5EF4-FFF2-40B4-BE49-F238E27FC236}">
                <a16:creationId xmlns:a16="http://schemas.microsoft.com/office/drawing/2014/main" xmlns="" id="{FC50BD78-0D64-390A-3B50-C0378B701D33}"/>
              </a:ext>
            </a:extLst>
          </p:cNvPr>
          <p:cNvSpPr>
            <a:spLocks noGrp="1"/>
          </p:cNvSpPr>
          <p:nvPr>
            <p:ph type="body" idx="1"/>
          </p:nvPr>
        </p:nvSpPr>
        <p:spPr/>
        <p:txBody>
          <a:bodyPr/>
          <a:lstStyle/>
          <a:p>
            <a:r>
              <a:rPr lang="fr-FR" dirty="0"/>
              <a:t>Triste événement prévisible en géologie ?</a:t>
            </a:r>
          </a:p>
        </p:txBody>
      </p:sp>
    </p:spTree>
    <p:extLst>
      <p:ext uri="{BB962C8B-B14F-4D97-AF65-F5344CB8AC3E}">
        <p14:creationId xmlns:p14="http://schemas.microsoft.com/office/powerpoint/2010/main" val="1478745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éismes en Turquie et en Syrie : visualisez l'épicentre et les zones  touchées | Parisparlez">
            <a:extLst>
              <a:ext uri="{FF2B5EF4-FFF2-40B4-BE49-F238E27FC236}">
                <a16:creationId xmlns:a16="http://schemas.microsoft.com/office/drawing/2014/main" xmlns="" id="{B6DD60B3-025E-7D1C-F7A2-3DE79426C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19917"/>
            <a:ext cx="5939027" cy="395935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xmlns="" id="{AF6E1F4D-F248-8636-F16A-DCD27D3720DE}"/>
              </a:ext>
            </a:extLst>
          </p:cNvPr>
          <p:cNvPicPr>
            <a:picLocks noChangeAspect="1"/>
          </p:cNvPicPr>
          <p:nvPr/>
        </p:nvPicPr>
        <p:blipFill>
          <a:blip r:embed="rId3"/>
          <a:stretch>
            <a:fillRect/>
          </a:stretch>
        </p:blipFill>
        <p:spPr>
          <a:xfrm>
            <a:off x="391885" y="333829"/>
            <a:ext cx="5326235" cy="5544457"/>
          </a:xfrm>
          <a:prstGeom prst="rect">
            <a:avLst/>
          </a:prstGeom>
        </p:spPr>
      </p:pic>
      <p:sp>
        <p:nvSpPr>
          <p:cNvPr id="7" name="Rectangle : coins arrondis 6">
            <a:extLst>
              <a:ext uri="{FF2B5EF4-FFF2-40B4-BE49-F238E27FC236}">
                <a16:creationId xmlns:a16="http://schemas.microsoft.com/office/drawing/2014/main" xmlns="" id="{914F3FAF-673E-C282-306D-B4E6DBF12CFE}"/>
              </a:ext>
            </a:extLst>
          </p:cNvPr>
          <p:cNvSpPr/>
          <p:nvPr/>
        </p:nvSpPr>
        <p:spPr>
          <a:xfrm>
            <a:off x="2757714" y="2438400"/>
            <a:ext cx="769257" cy="461192"/>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8" name="ZoneTexte 7">
            <a:extLst>
              <a:ext uri="{FF2B5EF4-FFF2-40B4-BE49-F238E27FC236}">
                <a16:creationId xmlns:a16="http://schemas.microsoft.com/office/drawing/2014/main" xmlns="" id="{C5A3A6DA-8DBD-752A-AF6E-99C3144BCA6A}"/>
              </a:ext>
            </a:extLst>
          </p:cNvPr>
          <p:cNvSpPr txBox="1"/>
          <p:nvPr/>
        </p:nvSpPr>
        <p:spPr>
          <a:xfrm>
            <a:off x="3142342" y="1459245"/>
            <a:ext cx="3329354" cy="646331"/>
          </a:xfrm>
          <a:prstGeom prst="rect">
            <a:avLst/>
          </a:prstGeom>
          <a:noFill/>
        </p:spPr>
        <p:txBody>
          <a:bodyPr wrap="square" rtlCol="0">
            <a:spAutoFit/>
          </a:bodyPr>
          <a:lstStyle/>
          <a:p>
            <a:r>
              <a:rPr lang="fr-FR" dirty="0">
                <a:solidFill>
                  <a:schemeClr val="bg1"/>
                </a:solidFill>
              </a:rPr>
              <a:t>Turquie, </a:t>
            </a:r>
          </a:p>
          <a:p>
            <a:r>
              <a:rPr lang="fr-FR" dirty="0">
                <a:solidFill>
                  <a:schemeClr val="bg1"/>
                </a:solidFill>
              </a:rPr>
              <a:t>Péninsule anatolienne</a:t>
            </a:r>
          </a:p>
        </p:txBody>
      </p:sp>
      <p:cxnSp>
        <p:nvCxnSpPr>
          <p:cNvPr id="10" name="Connecteur droit 9">
            <a:extLst>
              <a:ext uri="{FF2B5EF4-FFF2-40B4-BE49-F238E27FC236}">
                <a16:creationId xmlns:a16="http://schemas.microsoft.com/office/drawing/2014/main" xmlns="" id="{D29FBE15-235D-B299-7585-FBA83903C31F}"/>
              </a:ext>
            </a:extLst>
          </p:cNvPr>
          <p:cNvCxnSpPr>
            <a:cxnSpLocks/>
          </p:cNvCxnSpPr>
          <p:nvPr/>
        </p:nvCxnSpPr>
        <p:spPr>
          <a:xfrm flipH="1">
            <a:off x="3399692" y="2105576"/>
            <a:ext cx="127279" cy="3328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 coins arrondis 11">
            <a:extLst>
              <a:ext uri="{FF2B5EF4-FFF2-40B4-BE49-F238E27FC236}">
                <a16:creationId xmlns:a16="http://schemas.microsoft.com/office/drawing/2014/main" xmlns="" id="{985F69D3-AAC8-72DC-66CD-18D71AF42EB5}"/>
              </a:ext>
            </a:extLst>
          </p:cNvPr>
          <p:cNvSpPr/>
          <p:nvPr/>
        </p:nvSpPr>
        <p:spPr>
          <a:xfrm>
            <a:off x="7765697" y="2093853"/>
            <a:ext cx="769257" cy="461192"/>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3" name="Rectangle : coins arrondis 12">
            <a:extLst>
              <a:ext uri="{FF2B5EF4-FFF2-40B4-BE49-F238E27FC236}">
                <a16:creationId xmlns:a16="http://schemas.microsoft.com/office/drawing/2014/main" xmlns="" id="{88A0FB08-107B-0C0F-8997-EFC894369E3E}"/>
              </a:ext>
            </a:extLst>
          </p:cNvPr>
          <p:cNvSpPr/>
          <p:nvPr/>
        </p:nvSpPr>
        <p:spPr>
          <a:xfrm>
            <a:off x="9170237" y="3704492"/>
            <a:ext cx="769257" cy="461192"/>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pic>
        <p:nvPicPr>
          <p:cNvPr id="15" name="Image 14">
            <a:extLst>
              <a:ext uri="{FF2B5EF4-FFF2-40B4-BE49-F238E27FC236}">
                <a16:creationId xmlns:a16="http://schemas.microsoft.com/office/drawing/2014/main" xmlns="" id="{702CA513-A9F2-2985-15B3-1EDFA1011ECB}"/>
              </a:ext>
            </a:extLst>
          </p:cNvPr>
          <p:cNvPicPr>
            <a:picLocks noChangeAspect="1"/>
          </p:cNvPicPr>
          <p:nvPr/>
        </p:nvPicPr>
        <p:blipFill>
          <a:blip r:embed="rId4"/>
          <a:stretch>
            <a:fillRect/>
          </a:stretch>
        </p:blipFill>
        <p:spPr>
          <a:xfrm>
            <a:off x="6096000" y="5138405"/>
            <a:ext cx="642425" cy="351192"/>
          </a:xfrm>
          <a:prstGeom prst="rect">
            <a:avLst/>
          </a:prstGeom>
        </p:spPr>
      </p:pic>
      <p:sp>
        <p:nvSpPr>
          <p:cNvPr id="16" name="ZoneTexte 15">
            <a:extLst>
              <a:ext uri="{FF2B5EF4-FFF2-40B4-BE49-F238E27FC236}">
                <a16:creationId xmlns:a16="http://schemas.microsoft.com/office/drawing/2014/main" xmlns="" id="{9174DE88-5521-1AE7-9219-887D05D77512}"/>
              </a:ext>
            </a:extLst>
          </p:cNvPr>
          <p:cNvSpPr txBox="1"/>
          <p:nvPr/>
        </p:nvSpPr>
        <p:spPr>
          <a:xfrm>
            <a:off x="6879101" y="5138405"/>
            <a:ext cx="4921013" cy="338554"/>
          </a:xfrm>
          <a:prstGeom prst="rect">
            <a:avLst/>
          </a:prstGeom>
          <a:noFill/>
        </p:spPr>
        <p:txBody>
          <a:bodyPr wrap="square" rtlCol="0">
            <a:spAutoFit/>
          </a:bodyPr>
          <a:lstStyle/>
          <a:p>
            <a:r>
              <a:rPr lang="fr-FR" sz="1600" dirty="0"/>
              <a:t>Séismes (étoile), répliques (rond), faille (pointillé)</a:t>
            </a:r>
          </a:p>
        </p:txBody>
      </p:sp>
      <p:sp>
        <p:nvSpPr>
          <p:cNvPr id="17" name="ZoneTexte 16">
            <a:extLst>
              <a:ext uri="{FF2B5EF4-FFF2-40B4-BE49-F238E27FC236}">
                <a16:creationId xmlns:a16="http://schemas.microsoft.com/office/drawing/2014/main" xmlns="" id="{222D73CF-DD25-3D6B-9BAC-94DB4E109E27}"/>
              </a:ext>
            </a:extLst>
          </p:cNvPr>
          <p:cNvSpPr txBox="1"/>
          <p:nvPr/>
        </p:nvSpPr>
        <p:spPr>
          <a:xfrm>
            <a:off x="10882348" y="4547171"/>
            <a:ext cx="1835532" cy="307777"/>
          </a:xfrm>
          <a:prstGeom prst="rect">
            <a:avLst/>
          </a:prstGeom>
          <a:noFill/>
        </p:spPr>
        <p:txBody>
          <a:bodyPr wrap="square">
            <a:spAutoFit/>
          </a:bodyPr>
          <a:lstStyle/>
          <a:p>
            <a:r>
              <a:rPr lang="fr-FR" sz="1400" i="1" dirty="0"/>
              <a:t>Source : USGS</a:t>
            </a:r>
            <a:endParaRPr lang="fr-FR" sz="1400" dirty="0"/>
          </a:p>
        </p:txBody>
      </p:sp>
    </p:spTree>
    <p:extLst>
      <p:ext uri="{BB962C8B-B14F-4D97-AF65-F5344CB8AC3E}">
        <p14:creationId xmlns:p14="http://schemas.microsoft.com/office/powerpoint/2010/main" val="3271889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éismes en Turquie et en Syrie : visualisez l'épicentre et les zones  touchées | Parisparlez">
            <a:extLst>
              <a:ext uri="{FF2B5EF4-FFF2-40B4-BE49-F238E27FC236}">
                <a16:creationId xmlns:a16="http://schemas.microsoft.com/office/drawing/2014/main" xmlns="" id="{4AFA4598-EC86-EF3F-B3B0-37A021D88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754" y="357210"/>
            <a:ext cx="8792308" cy="5861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Encre 2">
                <a:extLst>
                  <a:ext uri="{FF2B5EF4-FFF2-40B4-BE49-F238E27FC236}">
                    <a16:creationId xmlns:a16="http://schemas.microsoft.com/office/drawing/2014/main" xmlns="" id="{3784A8F7-C311-B956-8792-533C6BBA2558}"/>
                  </a:ext>
                </a:extLst>
              </p14:cNvPr>
              <p14:cNvContentPartPr/>
              <p14:nvPr/>
            </p14:nvContentPartPr>
            <p14:xfrm>
              <a:off x="2746449" y="1380323"/>
              <a:ext cx="5088600" cy="504720"/>
            </p14:xfrm>
          </p:contentPart>
        </mc:Choice>
        <mc:Fallback xmlns="">
          <p:pic>
            <p:nvPicPr>
              <p:cNvPr id="3" name="Encre 2">
                <a:extLst>
                  <a:ext uri="{FF2B5EF4-FFF2-40B4-BE49-F238E27FC236}">
                    <a16:creationId xmlns:a16="http://schemas.microsoft.com/office/drawing/2014/main" id="{3784A8F7-C311-B956-8792-533C6BBA2558}"/>
                  </a:ext>
                </a:extLst>
              </p:cNvPr>
              <p:cNvPicPr/>
              <p:nvPr/>
            </p:nvPicPr>
            <p:blipFill>
              <a:blip r:embed="rId4"/>
              <a:stretch>
                <a:fillRect/>
              </a:stretch>
            </p:blipFill>
            <p:spPr>
              <a:xfrm>
                <a:off x="2724129" y="1358003"/>
                <a:ext cx="5132880" cy="54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Encre 3">
                <a:extLst>
                  <a:ext uri="{FF2B5EF4-FFF2-40B4-BE49-F238E27FC236}">
                    <a16:creationId xmlns:a16="http://schemas.microsoft.com/office/drawing/2014/main" xmlns="" id="{74F5FD1B-EDB8-50F7-25B4-27C1C9B5E840}"/>
                  </a:ext>
                </a:extLst>
              </p14:cNvPr>
              <p14:cNvContentPartPr/>
              <p14:nvPr/>
            </p14:nvContentPartPr>
            <p14:xfrm>
              <a:off x="8599329" y="2338643"/>
              <a:ext cx="847440" cy="348120"/>
            </p14:xfrm>
          </p:contentPart>
        </mc:Choice>
        <mc:Fallback xmlns="">
          <p:pic>
            <p:nvPicPr>
              <p:cNvPr id="4" name="Encre 3">
                <a:extLst>
                  <a:ext uri="{FF2B5EF4-FFF2-40B4-BE49-F238E27FC236}">
                    <a16:creationId xmlns:a16="http://schemas.microsoft.com/office/drawing/2014/main" id="{74F5FD1B-EDB8-50F7-25B4-27C1C9B5E840}"/>
                  </a:ext>
                </a:extLst>
              </p:cNvPr>
              <p:cNvPicPr/>
              <p:nvPr/>
            </p:nvPicPr>
            <p:blipFill>
              <a:blip r:embed="rId6"/>
              <a:stretch>
                <a:fillRect/>
              </a:stretch>
            </p:blipFill>
            <p:spPr>
              <a:xfrm>
                <a:off x="8577369" y="2316683"/>
                <a:ext cx="891720" cy="39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xmlns="" id="{C94514FE-1D26-E96B-7A32-8144EAAEEA00}"/>
                  </a:ext>
                </a:extLst>
              </p14:cNvPr>
              <p14:cNvContentPartPr/>
              <p14:nvPr/>
            </p14:nvContentPartPr>
            <p14:xfrm>
              <a:off x="9808569" y="2902403"/>
              <a:ext cx="1716120" cy="2268720"/>
            </p14:xfrm>
          </p:contentPart>
        </mc:Choice>
        <mc:Fallback xmlns="">
          <p:pic>
            <p:nvPicPr>
              <p:cNvPr id="5" name="Encre 4">
                <a:extLst>
                  <a:ext uri="{FF2B5EF4-FFF2-40B4-BE49-F238E27FC236}">
                    <a16:creationId xmlns:a16="http://schemas.microsoft.com/office/drawing/2014/main" id="{C94514FE-1D26-E96B-7A32-8144EAAEEA00}"/>
                  </a:ext>
                </a:extLst>
              </p:cNvPr>
              <p:cNvPicPr/>
              <p:nvPr/>
            </p:nvPicPr>
            <p:blipFill>
              <a:blip r:embed="rId8"/>
              <a:stretch>
                <a:fillRect/>
              </a:stretch>
            </p:blipFill>
            <p:spPr>
              <a:xfrm>
                <a:off x="9786609" y="2880443"/>
                <a:ext cx="1760040" cy="231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Encre 8">
                <a:extLst>
                  <a:ext uri="{FF2B5EF4-FFF2-40B4-BE49-F238E27FC236}">
                    <a16:creationId xmlns:a16="http://schemas.microsoft.com/office/drawing/2014/main" xmlns="" id="{4FF9BE03-D3AC-3DAD-ACF8-DFFABD5981BB}"/>
                  </a:ext>
                </a:extLst>
              </p14:cNvPr>
              <p14:cNvContentPartPr/>
              <p14:nvPr/>
            </p14:nvContentPartPr>
            <p14:xfrm>
              <a:off x="6751809" y="3307043"/>
              <a:ext cx="116640" cy="159480"/>
            </p14:xfrm>
          </p:contentPart>
        </mc:Choice>
        <mc:Fallback xmlns="">
          <p:pic>
            <p:nvPicPr>
              <p:cNvPr id="9" name="Encre 8">
                <a:extLst>
                  <a:ext uri="{FF2B5EF4-FFF2-40B4-BE49-F238E27FC236}">
                    <a16:creationId xmlns:a16="http://schemas.microsoft.com/office/drawing/2014/main" id="{4FF9BE03-D3AC-3DAD-ACF8-DFFABD5981BB}"/>
                  </a:ext>
                </a:extLst>
              </p:cNvPr>
              <p:cNvPicPr/>
              <p:nvPr/>
            </p:nvPicPr>
            <p:blipFill>
              <a:blip r:embed="rId10"/>
              <a:stretch>
                <a:fillRect/>
              </a:stretch>
            </p:blipFill>
            <p:spPr>
              <a:xfrm>
                <a:off x="6734169" y="3289043"/>
                <a:ext cx="1522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Encre 9">
                <a:extLst>
                  <a:ext uri="{FF2B5EF4-FFF2-40B4-BE49-F238E27FC236}">
                    <a16:creationId xmlns:a16="http://schemas.microsoft.com/office/drawing/2014/main" xmlns="" id="{53F57E2B-F795-423B-31BF-A5A4932173BD}"/>
                  </a:ext>
                </a:extLst>
              </p14:cNvPr>
              <p14:cNvContentPartPr/>
              <p14:nvPr/>
            </p14:nvContentPartPr>
            <p14:xfrm>
              <a:off x="6989409" y="2876483"/>
              <a:ext cx="483120" cy="360720"/>
            </p14:xfrm>
          </p:contentPart>
        </mc:Choice>
        <mc:Fallback xmlns="">
          <p:pic>
            <p:nvPicPr>
              <p:cNvPr id="10" name="Encre 9">
                <a:extLst>
                  <a:ext uri="{FF2B5EF4-FFF2-40B4-BE49-F238E27FC236}">
                    <a16:creationId xmlns:a16="http://schemas.microsoft.com/office/drawing/2014/main" id="{53F57E2B-F795-423B-31BF-A5A4932173BD}"/>
                  </a:ext>
                </a:extLst>
              </p:cNvPr>
              <p:cNvPicPr/>
              <p:nvPr/>
            </p:nvPicPr>
            <p:blipFill>
              <a:blip r:embed="rId12"/>
              <a:stretch>
                <a:fillRect/>
              </a:stretch>
            </p:blipFill>
            <p:spPr>
              <a:xfrm>
                <a:off x="6971769" y="2858483"/>
                <a:ext cx="51876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Encre 10">
                <a:extLst>
                  <a:ext uri="{FF2B5EF4-FFF2-40B4-BE49-F238E27FC236}">
                    <a16:creationId xmlns:a16="http://schemas.microsoft.com/office/drawing/2014/main" xmlns="" id="{321A1660-8A82-A784-EA72-28E09D12C0A5}"/>
                  </a:ext>
                </a:extLst>
              </p14:cNvPr>
              <p14:cNvContentPartPr/>
              <p14:nvPr/>
            </p14:nvContentPartPr>
            <p14:xfrm>
              <a:off x="7597089" y="2279963"/>
              <a:ext cx="828000" cy="493560"/>
            </p14:xfrm>
          </p:contentPart>
        </mc:Choice>
        <mc:Fallback xmlns="">
          <p:pic>
            <p:nvPicPr>
              <p:cNvPr id="11" name="Encre 10">
                <a:extLst>
                  <a:ext uri="{FF2B5EF4-FFF2-40B4-BE49-F238E27FC236}">
                    <a16:creationId xmlns:a16="http://schemas.microsoft.com/office/drawing/2014/main" id="{321A1660-8A82-A784-EA72-28E09D12C0A5}"/>
                  </a:ext>
                </a:extLst>
              </p:cNvPr>
              <p:cNvPicPr/>
              <p:nvPr/>
            </p:nvPicPr>
            <p:blipFill>
              <a:blip r:embed="rId14"/>
              <a:stretch>
                <a:fillRect/>
              </a:stretch>
            </p:blipFill>
            <p:spPr>
              <a:xfrm>
                <a:off x="7579449" y="2261963"/>
                <a:ext cx="863640" cy="529200"/>
              </a:xfrm>
              <a:prstGeom prst="rect">
                <a:avLst/>
              </a:prstGeom>
            </p:spPr>
          </p:pic>
        </mc:Fallback>
      </mc:AlternateContent>
      <p:grpSp>
        <p:nvGrpSpPr>
          <p:cNvPr id="16" name="Groupe 15">
            <a:extLst>
              <a:ext uri="{FF2B5EF4-FFF2-40B4-BE49-F238E27FC236}">
                <a16:creationId xmlns:a16="http://schemas.microsoft.com/office/drawing/2014/main" xmlns="" id="{8E3415E6-7989-FB20-F327-CD1AAB81EF09}"/>
              </a:ext>
            </a:extLst>
          </p:cNvPr>
          <p:cNvGrpSpPr/>
          <p:nvPr/>
        </p:nvGrpSpPr>
        <p:grpSpPr>
          <a:xfrm>
            <a:off x="2729529" y="3043522"/>
            <a:ext cx="3971880" cy="3175225"/>
            <a:chOff x="2729529" y="3043523"/>
            <a:chExt cx="3971880" cy="3156480"/>
          </a:xfrm>
        </p:grpSpPr>
        <mc:AlternateContent xmlns:mc="http://schemas.openxmlformats.org/markup-compatibility/2006" xmlns:p14="http://schemas.microsoft.com/office/powerpoint/2010/main">
          <mc:Choice Requires="p14">
            <p:contentPart p14:bwMode="auto" r:id="rId15">
              <p14:nvContentPartPr>
                <p14:cNvPr id="6" name="Encre 5">
                  <a:extLst>
                    <a:ext uri="{FF2B5EF4-FFF2-40B4-BE49-F238E27FC236}">
                      <a16:creationId xmlns:a16="http://schemas.microsoft.com/office/drawing/2014/main" xmlns="" id="{55EAA677-6F5A-CD55-3D6F-4EA4A804656D}"/>
                    </a:ext>
                  </a:extLst>
                </p14:cNvPr>
                <p14:cNvContentPartPr/>
                <p14:nvPr/>
              </p14:nvContentPartPr>
              <p14:xfrm>
                <a:off x="2729529" y="3043523"/>
                <a:ext cx="3879692" cy="2213640"/>
              </p14:xfrm>
            </p:contentPart>
          </mc:Choice>
          <mc:Fallback xmlns="">
            <p:pic>
              <p:nvPicPr>
                <p:cNvPr id="6" name="Encre 5">
                  <a:extLst>
                    <a:ext uri="{FF2B5EF4-FFF2-40B4-BE49-F238E27FC236}">
                      <a16:creationId xmlns:a16="http://schemas.microsoft.com/office/drawing/2014/main" id="{55EAA677-6F5A-CD55-3D6F-4EA4A804656D}"/>
                    </a:ext>
                  </a:extLst>
                </p:cNvPr>
                <p:cNvPicPr/>
                <p:nvPr/>
              </p:nvPicPr>
              <p:blipFill>
                <a:blip r:embed="rId16"/>
                <a:stretch>
                  <a:fillRect/>
                </a:stretch>
              </p:blipFill>
              <p:spPr>
                <a:xfrm>
                  <a:off x="2707569" y="3021694"/>
                  <a:ext cx="3923612" cy="225729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 name="Encre 6">
                  <a:extLst>
                    <a:ext uri="{FF2B5EF4-FFF2-40B4-BE49-F238E27FC236}">
                      <a16:creationId xmlns:a16="http://schemas.microsoft.com/office/drawing/2014/main" xmlns="" id="{F8EA5CBB-8D4B-D2D6-113E-AF40FE7F9F50}"/>
                    </a:ext>
                  </a:extLst>
                </p14:cNvPr>
                <p14:cNvContentPartPr/>
                <p14:nvPr/>
              </p14:nvContentPartPr>
              <p14:xfrm>
                <a:off x="6656409" y="3737603"/>
                <a:ext cx="34560" cy="374040"/>
              </p14:xfrm>
            </p:contentPart>
          </mc:Choice>
          <mc:Fallback xmlns="">
            <p:pic>
              <p:nvPicPr>
                <p:cNvPr id="7" name="Encre 6">
                  <a:extLst>
                    <a:ext uri="{FF2B5EF4-FFF2-40B4-BE49-F238E27FC236}">
                      <a16:creationId xmlns:a16="http://schemas.microsoft.com/office/drawing/2014/main" id="{F8EA5CBB-8D4B-D2D6-113E-AF40FE7F9F50}"/>
                    </a:ext>
                  </a:extLst>
                </p:cNvPr>
                <p:cNvPicPr/>
                <p:nvPr/>
              </p:nvPicPr>
              <p:blipFill>
                <a:blip r:embed="rId18"/>
                <a:stretch>
                  <a:fillRect/>
                </a:stretch>
              </p:blipFill>
              <p:spPr>
                <a:xfrm>
                  <a:off x="6634449" y="3715769"/>
                  <a:ext cx="78840" cy="41770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Encre 14">
                  <a:extLst>
                    <a:ext uri="{FF2B5EF4-FFF2-40B4-BE49-F238E27FC236}">
                      <a16:creationId xmlns:a16="http://schemas.microsoft.com/office/drawing/2014/main" xmlns="" id="{90C75518-6B74-957F-251A-74F4F57D2EE3}"/>
                    </a:ext>
                  </a:extLst>
                </p14:cNvPr>
                <p14:cNvContentPartPr/>
                <p14:nvPr/>
              </p14:nvContentPartPr>
              <p14:xfrm>
                <a:off x="6470289" y="4188323"/>
                <a:ext cx="231120" cy="2011680"/>
              </p14:xfrm>
            </p:contentPart>
          </mc:Choice>
          <mc:Fallback xmlns="">
            <p:pic>
              <p:nvPicPr>
                <p:cNvPr id="15" name="Encre 14">
                  <a:extLst>
                    <a:ext uri="{FF2B5EF4-FFF2-40B4-BE49-F238E27FC236}">
                      <a16:creationId xmlns:a16="http://schemas.microsoft.com/office/drawing/2014/main" id="{90C75518-6B74-957F-251A-74F4F57D2EE3}"/>
                    </a:ext>
                  </a:extLst>
                </p:cNvPr>
                <p:cNvPicPr/>
                <p:nvPr/>
              </p:nvPicPr>
              <p:blipFill>
                <a:blip r:embed="rId20"/>
                <a:stretch>
                  <a:fillRect/>
                </a:stretch>
              </p:blipFill>
              <p:spPr>
                <a:xfrm>
                  <a:off x="6447969" y="4166134"/>
                  <a:ext cx="275040" cy="2055700"/>
                </a:xfrm>
                <a:prstGeom prst="rect">
                  <a:avLst/>
                </a:prstGeom>
              </p:spPr>
            </p:pic>
          </mc:Fallback>
        </mc:AlternateContent>
      </p:grpSp>
      <p:sp>
        <p:nvSpPr>
          <p:cNvPr id="17" name="ZoneTexte 16">
            <a:extLst>
              <a:ext uri="{FF2B5EF4-FFF2-40B4-BE49-F238E27FC236}">
                <a16:creationId xmlns:a16="http://schemas.microsoft.com/office/drawing/2014/main" xmlns="" id="{1392FBE0-8A2B-8198-C97A-C8B57B99E8F6}"/>
              </a:ext>
            </a:extLst>
          </p:cNvPr>
          <p:cNvSpPr txBox="1"/>
          <p:nvPr/>
        </p:nvSpPr>
        <p:spPr>
          <a:xfrm>
            <a:off x="127214" y="3929854"/>
            <a:ext cx="2585340" cy="1477328"/>
          </a:xfrm>
          <a:prstGeom prst="rect">
            <a:avLst/>
          </a:prstGeom>
          <a:noFill/>
        </p:spPr>
        <p:txBody>
          <a:bodyPr wrap="square" rtlCol="0">
            <a:spAutoFit/>
          </a:bodyPr>
          <a:lstStyle/>
          <a:p>
            <a:r>
              <a:rPr lang="fr-FR" dirty="0"/>
              <a:t>Les villes de </a:t>
            </a:r>
            <a:r>
              <a:rPr lang="fr-FR" b="1" dirty="0" err="1"/>
              <a:t>Pazarcik</a:t>
            </a:r>
            <a:r>
              <a:rPr lang="fr-FR" dirty="0"/>
              <a:t> et </a:t>
            </a:r>
            <a:r>
              <a:rPr lang="fr-FR" b="1" dirty="0" err="1"/>
              <a:t>Topbogazi</a:t>
            </a:r>
            <a:r>
              <a:rPr lang="fr-FR" dirty="0"/>
              <a:t> en Turquie et celle d’</a:t>
            </a:r>
            <a:r>
              <a:rPr lang="fr-FR" b="1" dirty="0" err="1"/>
              <a:t>Al-Dana</a:t>
            </a:r>
            <a:r>
              <a:rPr lang="fr-FR" dirty="0"/>
              <a:t> en Syrie sont quasiment sur la faille est-anatolienne</a:t>
            </a:r>
          </a:p>
        </p:txBody>
      </p:sp>
      <p:sp>
        <p:nvSpPr>
          <p:cNvPr id="18" name="ZoneTexte 17">
            <a:extLst>
              <a:ext uri="{FF2B5EF4-FFF2-40B4-BE49-F238E27FC236}">
                <a16:creationId xmlns:a16="http://schemas.microsoft.com/office/drawing/2014/main" xmlns="" id="{054FD9A6-7788-7DBB-25EE-76C6E07343A1}"/>
              </a:ext>
            </a:extLst>
          </p:cNvPr>
          <p:cNvSpPr txBox="1"/>
          <p:nvPr/>
        </p:nvSpPr>
        <p:spPr>
          <a:xfrm>
            <a:off x="3620889" y="270058"/>
            <a:ext cx="4038904" cy="523220"/>
          </a:xfrm>
          <a:prstGeom prst="rect">
            <a:avLst/>
          </a:prstGeom>
          <a:noFill/>
        </p:spPr>
        <p:txBody>
          <a:bodyPr wrap="square" rtlCol="0">
            <a:spAutoFit/>
          </a:bodyPr>
          <a:lstStyle/>
          <a:p>
            <a:r>
              <a:rPr lang="fr-FR" sz="2800" dirty="0">
                <a:solidFill>
                  <a:srgbClr val="00B0F0"/>
                </a:solidFill>
              </a:rPr>
              <a:t>Faille nord-anatolienne</a:t>
            </a:r>
          </a:p>
        </p:txBody>
      </p:sp>
      <p:sp>
        <p:nvSpPr>
          <p:cNvPr id="19" name="ZoneTexte 18">
            <a:extLst>
              <a:ext uri="{FF2B5EF4-FFF2-40B4-BE49-F238E27FC236}">
                <a16:creationId xmlns:a16="http://schemas.microsoft.com/office/drawing/2014/main" xmlns="" id="{F254A90C-2F7D-EA85-292B-739655876E46}"/>
              </a:ext>
            </a:extLst>
          </p:cNvPr>
          <p:cNvSpPr txBox="1"/>
          <p:nvPr/>
        </p:nvSpPr>
        <p:spPr>
          <a:xfrm>
            <a:off x="2196633" y="5631378"/>
            <a:ext cx="4038904" cy="523220"/>
          </a:xfrm>
          <a:prstGeom prst="rect">
            <a:avLst/>
          </a:prstGeom>
          <a:noFill/>
        </p:spPr>
        <p:txBody>
          <a:bodyPr wrap="square" rtlCol="0">
            <a:spAutoFit/>
          </a:bodyPr>
          <a:lstStyle/>
          <a:p>
            <a:r>
              <a:rPr lang="fr-FR" sz="2800" dirty="0">
                <a:solidFill>
                  <a:srgbClr val="FF0000"/>
                </a:solidFill>
              </a:rPr>
              <a:t>Faille sud-anatolienne</a:t>
            </a:r>
          </a:p>
        </p:txBody>
      </p:sp>
      <p:sp>
        <p:nvSpPr>
          <p:cNvPr id="20" name="ZoneTexte 19">
            <a:extLst>
              <a:ext uri="{FF2B5EF4-FFF2-40B4-BE49-F238E27FC236}">
                <a16:creationId xmlns:a16="http://schemas.microsoft.com/office/drawing/2014/main" xmlns="" id="{3C5E4A64-6597-5D77-F966-6F7586D9F0FE}"/>
              </a:ext>
            </a:extLst>
          </p:cNvPr>
          <p:cNvSpPr txBox="1"/>
          <p:nvPr/>
        </p:nvSpPr>
        <p:spPr>
          <a:xfrm>
            <a:off x="7958719" y="3374704"/>
            <a:ext cx="2200360" cy="950873"/>
          </a:xfrm>
          <a:prstGeom prst="rect">
            <a:avLst/>
          </a:prstGeom>
          <a:noFill/>
        </p:spPr>
        <p:txBody>
          <a:bodyPr wrap="square" rtlCol="0">
            <a:spAutoFit/>
          </a:bodyPr>
          <a:lstStyle/>
          <a:p>
            <a:r>
              <a:rPr lang="fr-FR" sz="2800" dirty="0">
                <a:solidFill>
                  <a:srgbClr val="FFFF00"/>
                </a:solidFill>
              </a:rPr>
              <a:t>Faille est-anatolienne</a:t>
            </a:r>
          </a:p>
        </p:txBody>
      </p:sp>
      <p:sp>
        <p:nvSpPr>
          <p:cNvPr id="21" name="ZoneTexte 20">
            <a:extLst>
              <a:ext uri="{FF2B5EF4-FFF2-40B4-BE49-F238E27FC236}">
                <a16:creationId xmlns:a16="http://schemas.microsoft.com/office/drawing/2014/main" xmlns="" id="{6576C939-8786-C4BE-8954-F1656F3932E6}"/>
              </a:ext>
            </a:extLst>
          </p:cNvPr>
          <p:cNvSpPr txBox="1"/>
          <p:nvPr/>
        </p:nvSpPr>
        <p:spPr>
          <a:xfrm>
            <a:off x="346364" y="531668"/>
            <a:ext cx="2022763" cy="2308324"/>
          </a:xfrm>
          <a:prstGeom prst="rect">
            <a:avLst/>
          </a:prstGeom>
          <a:noFill/>
        </p:spPr>
        <p:txBody>
          <a:bodyPr wrap="square" rtlCol="0">
            <a:spAutoFit/>
          </a:bodyPr>
          <a:lstStyle/>
          <a:p>
            <a:pPr algn="ctr"/>
            <a:r>
              <a:rPr lang="fr-FR" sz="2400" dirty="0"/>
              <a:t>La Turquie est traversée par la faille anatolienne qui se divise en 3 branches</a:t>
            </a:r>
          </a:p>
        </p:txBody>
      </p:sp>
      <p:sp>
        <p:nvSpPr>
          <p:cNvPr id="22" name="ZoneTexte 21">
            <a:extLst>
              <a:ext uri="{FF2B5EF4-FFF2-40B4-BE49-F238E27FC236}">
                <a16:creationId xmlns:a16="http://schemas.microsoft.com/office/drawing/2014/main" xmlns="" id="{033F9DE2-3CD5-C999-9881-D461D2ED91C5}"/>
              </a:ext>
            </a:extLst>
          </p:cNvPr>
          <p:cNvSpPr txBox="1"/>
          <p:nvPr/>
        </p:nvSpPr>
        <p:spPr>
          <a:xfrm>
            <a:off x="9976297" y="5915910"/>
            <a:ext cx="6098458" cy="307777"/>
          </a:xfrm>
          <a:prstGeom prst="rect">
            <a:avLst/>
          </a:prstGeom>
          <a:noFill/>
        </p:spPr>
        <p:txBody>
          <a:bodyPr wrap="square">
            <a:spAutoFit/>
          </a:bodyPr>
          <a:lstStyle/>
          <a:p>
            <a:r>
              <a:rPr lang="fr-FR" sz="1400" i="1" dirty="0"/>
              <a:t>Source : USGS</a:t>
            </a:r>
            <a:endParaRPr lang="fr-FR" sz="1400" dirty="0"/>
          </a:p>
        </p:txBody>
      </p:sp>
    </p:spTree>
    <p:extLst>
      <p:ext uri="{BB962C8B-B14F-4D97-AF65-F5344CB8AC3E}">
        <p14:creationId xmlns:p14="http://schemas.microsoft.com/office/powerpoint/2010/main" val="3069061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BF073270-1556-ADD3-0E54-2C3F857EE364}"/>
              </a:ext>
            </a:extLst>
          </p:cNvPr>
          <p:cNvPicPr>
            <a:picLocks noChangeAspect="1"/>
          </p:cNvPicPr>
          <p:nvPr/>
        </p:nvPicPr>
        <p:blipFill>
          <a:blip r:embed="rId2"/>
          <a:stretch>
            <a:fillRect/>
          </a:stretch>
        </p:blipFill>
        <p:spPr>
          <a:xfrm>
            <a:off x="3187116" y="1415845"/>
            <a:ext cx="7772400" cy="4740088"/>
          </a:xfrm>
          <a:prstGeom prst="rect">
            <a:avLst/>
          </a:prstGeom>
        </p:spPr>
      </p:pic>
      <p:sp>
        <p:nvSpPr>
          <p:cNvPr id="4" name="ZoneTexte 3">
            <a:extLst>
              <a:ext uri="{FF2B5EF4-FFF2-40B4-BE49-F238E27FC236}">
                <a16:creationId xmlns:a16="http://schemas.microsoft.com/office/drawing/2014/main" xmlns="" id="{6D1F46B4-F4B3-47ED-3E6A-56BA4BA931B5}"/>
              </a:ext>
            </a:extLst>
          </p:cNvPr>
          <p:cNvSpPr txBox="1"/>
          <p:nvPr/>
        </p:nvSpPr>
        <p:spPr>
          <a:xfrm>
            <a:off x="412955" y="309716"/>
            <a:ext cx="10348830" cy="523220"/>
          </a:xfrm>
          <a:prstGeom prst="rect">
            <a:avLst/>
          </a:prstGeom>
          <a:noFill/>
        </p:spPr>
        <p:txBody>
          <a:bodyPr wrap="square" rtlCol="0">
            <a:spAutoFit/>
          </a:bodyPr>
          <a:lstStyle/>
          <a:p>
            <a:r>
              <a:rPr lang="fr-FR" sz="2800" dirty="0"/>
              <a:t>Carte d’identité rapide du 1er séisme .. le réflexe : </a:t>
            </a:r>
            <a:r>
              <a:rPr lang="fr-FR" sz="2800" dirty="0" err="1"/>
              <a:t>Earthquake</a:t>
            </a:r>
            <a:r>
              <a:rPr lang="fr-FR" sz="2800" dirty="0"/>
              <a:t> USGS</a:t>
            </a:r>
          </a:p>
        </p:txBody>
      </p:sp>
      <p:sp>
        <p:nvSpPr>
          <p:cNvPr id="5" name="ZoneTexte 4">
            <a:extLst>
              <a:ext uri="{FF2B5EF4-FFF2-40B4-BE49-F238E27FC236}">
                <a16:creationId xmlns:a16="http://schemas.microsoft.com/office/drawing/2014/main" xmlns="" id="{6BC59FB1-5FFE-F13B-7236-20EF9B63AEB7}"/>
              </a:ext>
            </a:extLst>
          </p:cNvPr>
          <p:cNvSpPr txBox="1"/>
          <p:nvPr/>
        </p:nvSpPr>
        <p:spPr>
          <a:xfrm>
            <a:off x="722671" y="1696065"/>
            <a:ext cx="2256503" cy="461665"/>
          </a:xfrm>
          <a:prstGeom prst="rect">
            <a:avLst/>
          </a:prstGeom>
          <a:noFill/>
        </p:spPr>
        <p:txBody>
          <a:bodyPr wrap="square" rtlCol="0">
            <a:spAutoFit/>
          </a:bodyPr>
          <a:lstStyle/>
          <a:p>
            <a:r>
              <a:rPr lang="fr-FR" sz="2400" dirty="0"/>
              <a:t>01:17:35  TU</a:t>
            </a:r>
          </a:p>
        </p:txBody>
      </p:sp>
      <p:sp>
        <p:nvSpPr>
          <p:cNvPr id="6" name="ZoneTexte 5">
            <a:extLst>
              <a:ext uri="{FF2B5EF4-FFF2-40B4-BE49-F238E27FC236}">
                <a16:creationId xmlns:a16="http://schemas.microsoft.com/office/drawing/2014/main" xmlns="" id="{064A45B0-FC59-1526-D9B7-FEF6CF34CDD5}"/>
              </a:ext>
            </a:extLst>
          </p:cNvPr>
          <p:cNvSpPr txBox="1"/>
          <p:nvPr/>
        </p:nvSpPr>
        <p:spPr>
          <a:xfrm>
            <a:off x="722670" y="2231923"/>
            <a:ext cx="2256503" cy="369332"/>
          </a:xfrm>
          <a:prstGeom prst="rect">
            <a:avLst/>
          </a:prstGeom>
          <a:noFill/>
        </p:spPr>
        <p:txBody>
          <a:bodyPr wrap="square" rtlCol="0">
            <a:spAutoFit/>
          </a:bodyPr>
          <a:lstStyle/>
          <a:p>
            <a:r>
              <a:rPr lang="fr-FR" dirty="0"/>
              <a:t>02:17:35  France</a:t>
            </a:r>
          </a:p>
        </p:txBody>
      </p:sp>
      <p:sp>
        <p:nvSpPr>
          <p:cNvPr id="7" name="ZoneTexte 6">
            <a:extLst>
              <a:ext uri="{FF2B5EF4-FFF2-40B4-BE49-F238E27FC236}">
                <a16:creationId xmlns:a16="http://schemas.microsoft.com/office/drawing/2014/main" xmlns="" id="{9B02BF05-0FC6-3D3D-DD90-611690D77913}"/>
              </a:ext>
            </a:extLst>
          </p:cNvPr>
          <p:cNvSpPr txBox="1"/>
          <p:nvPr/>
        </p:nvSpPr>
        <p:spPr>
          <a:xfrm>
            <a:off x="722669" y="2738740"/>
            <a:ext cx="2256503" cy="369332"/>
          </a:xfrm>
          <a:prstGeom prst="rect">
            <a:avLst/>
          </a:prstGeom>
          <a:noFill/>
        </p:spPr>
        <p:txBody>
          <a:bodyPr wrap="square" rtlCol="0">
            <a:spAutoFit/>
          </a:bodyPr>
          <a:lstStyle/>
          <a:p>
            <a:r>
              <a:rPr lang="fr-FR" dirty="0"/>
              <a:t>05:17:35  Réunion</a:t>
            </a:r>
          </a:p>
        </p:txBody>
      </p:sp>
    </p:spTree>
    <p:extLst>
      <p:ext uri="{BB962C8B-B14F-4D97-AF65-F5344CB8AC3E}">
        <p14:creationId xmlns:p14="http://schemas.microsoft.com/office/powerpoint/2010/main" val="2052523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AE81DB3-5333-4CDD-C2A1-9AFB3593F7F3}"/>
              </a:ext>
            </a:extLst>
          </p:cNvPr>
          <p:cNvSpPr>
            <a:spLocks noGrp="1"/>
          </p:cNvSpPr>
          <p:nvPr>
            <p:ph type="title"/>
          </p:nvPr>
        </p:nvSpPr>
        <p:spPr>
          <a:xfrm>
            <a:off x="1206869" y="121173"/>
            <a:ext cx="9448800" cy="742427"/>
          </a:xfrm>
        </p:spPr>
        <p:txBody>
          <a:bodyPr vert="horz" lIns="0" tIns="0" rIns="0" bIns="0" rtlCol="0" anchor="ctr">
            <a:normAutofit/>
          </a:bodyPr>
          <a:lstStyle/>
          <a:p>
            <a:r>
              <a:rPr lang="fr-FR" dirty="0" smtClean="0"/>
              <a:t>Le mécanisme au foyer (USGS)</a:t>
            </a:r>
            <a:endParaRPr lang="fr-FR" dirty="0"/>
          </a:p>
        </p:txBody>
      </p:sp>
      <p:pic>
        <p:nvPicPr>
          <p:cNvPr id="6" name="Espace réservé du contenu 5">
            <a:extLst>
              <a:ext uri="{FF2B5EF4-FFF2-40B4-BE49-F238E27FC236}">
                <a16:creationId xmlns:a16="http://schemas.microsoft.com/office/drawing/2014/main" xmlns="" id="{5EA9ECA8-B1AA-2FCB-701C-CDDC76710B3C}"/>
              </a:ext>
            </a:extLst>
          </p:cNvPr>
          <p:cNvPicPr>
            <a:picLocks noGrp="1" noChangeAspect="1"/>
          </p:cNvPicPr>
          <p:nvPr>
            <p:ph idx="1"/>
          </p:nvPr>
        </p:nvPicPr>
        <p:blipFill>
          <a:blip r:embed="rId2"/>
          <a:stretch>
            <a:fillRect/>
          </a:stretch>
        </p:blipFill>
        <p:spPr>
          <a:xfrm>
            <a:off x="733657" y="1523935"/>
            <a:ext cx="2905048" cy="2505603"/>
          </a:xfrm>
          <a:prstGeom prst="rect">
            <a:avLst/>
          </a:prstGeom>
        </p:spPr>
      </p:pic>
      <p:pic>
        <p:nvPicPr>
          <p:cNvPr id="8" name="Image 7">
            <a:extLst>
              <a:ext uri="{FF2B5EF4-FFF2-40B4-BE49-F238E27FC236}">
                <a16:creationId xmlns:a16="http://schemas.microsoft.com/office/drawing/2014/main" xmlns="" id="{C4233D8B-9E4F-F332-D49C-06507CAF9513}"/>
              </a:ext>
            </a:extLst>
          </p:cNvPr>
          <p:cNvPicPr>
            <a:picLocks noChangeAspect="1"/>
          </p:cNvPicPr>
          <p:nvPr/>
        </p:nvPicPr>
        <p:blipFill>
          <a:blip r:embed="rId3"/>
          <a:stretch>
            <a:fillRect/>
          </a:stretch>
        </p:blipFill>
        <p:spPr>
          <a:xfrm>
            <a:off x="5148493" y="3012592"/>
            <a:ext cx="6119745" cy="719069"/>
          </a:xfrm>
          <a:prstGeom prst="rect">
            <a:avLst/>
          </a:prstGeom>
        </p:spPr>
      </p:pic>
      <p:pic>
        <p:nvPicPr>
          <p:cNvPr id="10" name="Image 9">
            <a:extLst>
              <a:ext uri="{FF2B5EF4-FFF2-40B4-BE49-F238E27FC236}">
                <a16:creationId xmlns:a16="http://schemas.microsoft.com/office/drawing/2014/main" xmlns="" id="{EF7CAF84-71AA-44EA-DB96-408EFEF07C12}"/>
              </a:ext>
            </a:extLst>
          </p:cNvPr>
          <p:cNvPicPr>
            <a:picLocks noChangeAspect="1"/>
          </p:cNvPicPr>
          <p:nvPr/>
        </p:nvPicPr>
        <p:blipFill>
          <a:blip r:embed="rId4"/>
          <a:stretch>
            <a:fillRect/>
          </a:stretch>
        </p:blipFill>
        <p:spPr>
          <a:xfrm>
            <a:off x="4957333" y="1607080"/>
            <a:ext cx="6593315" cy="1351629"/>
          </a:xfrm>
          <a:prstGeom prst="rect">
            <a:avLst/>
          </a:prstGeom>
        </p:spPr>
      </p:pic>
      <p:sp>
        <p:nvSpPr>
          <p:cNvPr id="4" name="Espace réservé du texte 3">
            <a:extLst>
              <a:ext uri="{FF2B5EF4-FFF2-40B4-BE49-F238E27FC236}">
                <a16:creationId xmlns:a16="http://schemas.microsoft.com/office/drawing/2014/main" xmlns="" id="{3258C0B7-9713-B66C-84DE-D38F634B0D4A}"/>
              </a:ext>
            </a:extLst>
          </p:cNvPr>
          <p:cNvSpPr>
            <a:spLocks noGrp="1"/>
          </p:cNvSpPr>
          <p:nvPr>
            <p:ph type="body" sz="half" idx="2"/>
          </p:nvPr>
        </p:nvSpPr>
        <p:spPr>
          <a:xfrm>
            <a:off x="177266" y="4205119"/>
            <a:ext cx="3948036" cy="2195679"/>
          </a:xfrm>
        </p:spPr>
        <p:txBody>
          <a:bodyPr vert="horz" lIns="0" tIns="0" rIns="0" bIns="0" rtlCol="0">
            <a:noAutofit/>
          </a:bodyPr>
          <a:lstStyle/>
          <a:p>
            <a:pPr algn="ctr"/>
            <a:r>
              <a:rPr lang="fr-FR" sz="2000" dirty="0" smtClean="0"/>
              <a:t>L’étude des compressions / relâchements de nombreux </a:t>
            </a:r>
            <a:r>
              <a:rPr lang="fr-FR" sz="2000" dirty="0" err="1" smtClean="0"/>
              <a:t>téléséismes</a:t>
            </a:r>
            <a:r>
              <a:rPr lang="fr-FR" sz="2000" dirty="0" smtClean="0"/>
              <a:t> consécutifs à l’événement permettent de reconstituer la faille et le mécanisme : un décrochement.</a:t>
            </a:r>
            <a:endParaRPr lang="fr-FR" sz="2000" dirty="0"/>
          </a:p>
        </p:txBody>
      </p:sp>
      <p:cxnSp>
        <p:nvCxnSpPr>
          <p:cNvPr id="16" name="Connecteur droit 15">
            <a:extLst>
              <a:ext uri="{FF2B5EF4-FFF2-40B4-BE49-F238E27FC236}">
                <a16:creationId xmlns:a16="http://schemas.microsoft.com/office/drawing/2014/main" xmlns="" id="{3D490CA0-85E6-FB1C-5AFA-BC360014E6B0}"/>
              </a:ext>
            </a:extLst>
          </p:cNvPr>
          <p:cNvCxnSpPr>
            <a:cxnSpLocks/>
          </p:cNvCxnSpPr>
          <p:nvPr/>
        </p:nvCxnSpPr>
        <p:spPr>
          <a:xfrm>
            <a:off x="7309315" y="3724036"/>
            <a:ext cx="0" cy="2295763"/>
          </a:xfrm>
          <a:prstGeom prst="line">
            <a:avLst/>
          </a:prstGeom>
          <a:ln w="19050">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xmlns="" id="{548E1FA7-F0E3-7D9B-60BA-34FCCF80C43D}"/>
              </a:ext>
            </a:extLst>
          </p:cNvPr>
          <p:cNvCxnSpPr>
            <a:cxnSpLocks/>
          </p:cNvCxnSpPr>
          <p:nvPr/>
        </p:nvCxnSpPr>
        <p:spPr>
          <a:xfrm flipH="1" flipV="1">
            <a:off x="6186686" y="4583255"/>
            <a:ext cx="162507" cy="719069"/>
          </a:xfrm>
          <a:prstGeom prst="line">
            <a:avLst/>
          </a:prstGeom>
          <a:ln w="19050">
            <a:solidFill>
              <a:schemeClr val="tx2"/>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24" name="Arc 23">
            <a:extLst>
              <a:ext uri="{FF2B5EF4-FFF2-40B4-BE49-F238E27FC236}">
                <a16:creationId xmlns:a16="http://schemas.microsoft.com/office/drawing/2014/main" xmlns="" id="{852C0374-16FD-DE74-B3D2-05D9165A9B5A}"/>
              </a:ext>
            </a:extLst>
          </p:cNvPr>
          <p:cNvSpPr/>
          <p:nvPr/>
        </p:nvSpPr>
        <p:spPr>
          <a:xfrm rot="19006634">
            <a:off x="6157112" y="4843493"/>
            <a:ext cx="785451" cy="819284"/>
          </a:xfrm>
          <a:prstGeom prst="arc">
            <a:avLst>
              <a:gd name="adj1" fmla="val 16200000"/>
              <a:gd name="adj2" fmla="val 2075857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2" name="Arc 31">
            <a:extLst>
              <a:ext uri="{FF2B5EF4-FFF2-40B4-BE49-F238E27FC236}">
                <a16:creationId xmlns:a16="http://schemas.microsoft.com/office/drawing/2014/main" xmlns="" id="{9963C747-0A6D-EE1A-BF23-F694A279BA34}"/>
              </a:ext>
            </a:extLst>
          </p:cNvPr>
          <p:cNvSpPr/>
          <p:nvPr/>
        </p:nvSpPr>
        <p:spPr>
          <a:xfrm rot="9820438">
            <a:off x="6966624" y="3797800"/>
            <a:ext cx="809945" cy="1010323"/>
          </a:xfrm>
          <a:prstGeom prst="arc">
            <a:avLst>
              <a:gd name="adj1" fmla="val 6124801"/>
              <a:gd name="adj2" fmla="val 1712897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4" name="ZoneTexte 33">
            <a:extLst>
              <a:ext uri="{FF2B5EF4-FFF2-40B4-BE49-F238E27FC236}">
                <a16:creationId xmlns:a16="http://schemas.microsoft.com/office/drawing/2014/main" xmlns="" id="{D2D08258-EF79-E086-9CFA-500E263DED0A}"/>
              </a:ext>
            </a:extLst>
          </p:cNvPr>
          <p:cNvSpPr txBox="1"/>
          <p:nvPr/>
        </p:nvSpPr>
        <p:spPr>
          <a:xfrm>
            <a:off x="8857053" y="4139913"/>
            <a:ext cx="2872143" cy="1200329"/>
          </a:xfrm>
          <a:prstGeom prst="rect">
            <a:avLst/>
          </a:prstGeom>
          <a:noFill/>
        </p:spPr>
        <p:txBody>
          <a:bodyPr wrap="square" rtlCol="0">
            <a:spAutoFit/>
          </a:bodyPr>
          <a:lstStyle/>
          <a:p>
            <a:pPr algn="ctr"/>
            <a:r>
              <a:rPr lang="fr-FR" sz="2400" dirty="0"/>
              <a:t>Glissement jusqu’à 3 m sur 100 km ! En 1 min</a:t>
            </a:r>
          </a:p>
        </p:txBody>
      </p:sp>
      <p:sp>
        <p:nvSpPr>
          <p:cNvPr id="35" name="ZoneTexte 34">
            <a:extLst>
              <a:ext uri="{FF2B5EF4-FFF2-40B4-BE49-F238E27FC236}">
                <a16:creationId xmlns:a16="http://schemas.microsoft.com/office/drawing/2014/main" xmlns="" id="{AE9D19EF-1AE4-718A-259C-617415024E58}"/>
              </a:ext>
            </a:extLst>
          </p:cNvPr>
          <p:cNvSpPr txBox="1"/>
          <p:nvPr/>
        </p:nvSpPr>
        <p:spPr>
          <a:xfrm>
            <a:off x="6364470" y="4474198"/>
            <a:ext cx="621792" cy="369332"/>
          </a:xfrm>
          <a:prstGeom prst="rect">
            <a:avLst/>
          </a:prstGeom>
          <a:noFill/>
        </p:spPr>
        <p:txBody>
          <a:bodyPr wrap="square" rtlCol="0">
            <a:spAutoFit/>
          </a:bodyPr>
          <a:lstStyle/>
          <a:p>
            <a:r>
              <a:rPr lang="fr-FR" dirty="0"/>
              <a:t>50˚</a:t>
            </a:r>
          </a:p>
        </p:txBody>
      </p:sp>
      <p:sp>
        <p:nvSpPr>
          <p:cNvPr id="36" name="ZoneTexte 35">
            <a:extLst>
              <a:ext uri="{FF2B5EF4-FFF2-40B4-BE49-F238E27FC236}">
                <a16:creationId xmlns:a16="http://schemas.microsoft.com/office/drawing/2014/main" xmlns="" id="{42B1EAF5-9BBA-27FB-4B08-A9E33E0B441A}"/>
              </a:ext>
            </a:extLst>
          </p:cNvPr>
          <p:cNvSpPr txBox="1"/>
          <p:nvPr/>
        </p:nvSpPr>
        <p:spPr>
          <a:xfrm>
            <a:off x="7289790" y="4138650"/>
            <a:ext cx="621792" cy="369332"/>
          </a:xfrm>
          <a:prstGeom prst="rect">
            <a:avLst/>
          </a:prstGeom>
          <a:noFill/>
        </p:spPr>
        <p:txBody>
          <a:bodyPr wrap="square" rtlCol="0">
            <a:spAutoFit/>
          </a:bodyPr>
          <a:lstStyle/>
          <a:p>
            <a:r>
              <a:rPr lang="fr-FR" dirty="0"/>
              <a:t>80˚</a:t>
            </a:r>
          </a:p>
        </p:txBody>
      </p:sp>
      <p:sp>
        <p:nvSpPr>
          <p:cNvPr id="37" name="ZoneTexte 36">
            <a:extLst>
              <a:ext uri="{FF2B5EF4-FFF2-40B4-BE49-F238E27FC236}">
                <a16:creationId xmlns:a16="http://schemas.microsoft.com/office/drawing/2014/main" xmlns="" id="{3932FA6A-8F9A-AA47-71D7-74EB5B440C25}"/>
              </a:ext>
            </a:extLst>
          </p:cNvPr>
          <p:cNvSpPr txBox="1"/>
          <p:nvPr/>
        </p:nvSpPr>
        <p:spPr>
          <a:xfrm>
            <a:off x="4491073" y="3570464"/>
            <a:ext cx="2244383" cy="1200329"/>
          </a:xfrm>
          <a:prstGeom prst="rect">
            <a:avLst/>
          </a:prstGeom>
          <a:noFill/>
        </p:spPr>
        <p:txBody>
          <a:bodyPr wrap="square" rtlCol="0">
            <a:spAutoFit/>
          </a:bodyPr>
          <a:lstStyle/>
          <a:p>
            <a:r>
              <a:rPr lang="fr-FR" dirty="0"/>
              <a:t>La faille est quasi verticale (pendage), orientée N50˚ (</a:t>
            </a:r>
            <a:r>
              <a:rPr lang="fr-FR" dirty="0" err="1"/>
              <a:t>azimuth</a:t>
            </a:r>
            <a:r>
              <a:rPr lang="fr-FR" dirty="0"/>
              <a:t>)</a:t>
            </a:r>
          </a:p>
        </p:txBody>
      </p:sp>
      <p:sp>
        <p:nvSpPr>
          <p:cNvPr id="11" name="Parallélogramme 10">
            <a:extLst>
              <a:ext uri="{FF2B5EF4-FFF2-40B4-BE49-F238E27FC236}">
                <a16:creationId xmlns:a16="http://schemas.microsoft.com/office/drawing/2014/main" xmlns="" id="{3763C5F4-61E7-00B0-BD85-652ED6C356E9}"/>
              </a:ext>
            </a:extLst>
          </p:cNvPr>
          <p:cNvSpPr/>
          <p:nvPr/>
        </p:nvSpPr>
        <p:spPr>
          <a:xfrm rot="18756042">
            <a:off x="5922423" y="4892499"/>
            <a:ext cx="2002781" cy="816406"/>
          </a:xfrm>
          <a:prstGeom prst="parallelogram">
            <a:avLst>
              <a:gd name="adj" fmla="val 71570"/>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Flèche droite à entaille 37">
            <a:extLst>
              <a:ext uri="{FF2B5EF4-FFF2-40B4-BE49-F238E27FC236}">
                <a16:creationId xmlns:a16="http://schemas.microsoft.com/office/drawing/2014/main" xmlns="" id="{19CC4358-937C-2724-A64F-A372F6194D72}"/>
              </a:ext>
            </a:extLst>
          </p:cNvPr>
          <p:cNvSpPr/>
          <p:nvPr/>
        </p:nvSpPr>
        <p:spPr>
          <a:xfrm rot="18718432">
            <a:off x="6443811" y="5207503"/>
            <a:ext cx="893593" cy="252348"/>
          </a:xfrm>
          <a:prstGeom prst="notchedRightArrow">
            <a:avLst/>
          </a:prstGeom>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ZoneTexte 40">
            <a:extLst>
              <a:ext uri="{FF2B5EF4-FFF2-40B4-BE49-F238E27FC236}">
                <a16:creationId xmlns:a16="http://schemas.microsoft.com/office/drawing/2014/main" xmlns="" id="{4582212E-F3D1-1B57-C829-48016C291E7F}"/>
              </a:ext>
            </a:extLst>
          </p:cNvPr>
          <p:cNvSpPr txBox="1"/>
          <p:nvPr/>
        </p:nvSpPr>
        <p:spPr>
          <a:xfrm>
            <a:off x="4099066" y="1256199"/>
            <a:ext cx="987287" cy="584775"/>
          </a:xfrm>
          <a:prstGeom prst="rect">
            <a:avLst/>
          </a:prstGeom>
          <a:noFill/>
        </p:spPr>
        <p:txBody>
          <a:bodyPr wrap="square">
            <a:spAutoFit/>
          </a:bodyPr>
          <a:lstStyle/>
          <a:p>
            <a:r>
              <a:rPr lang="fr-FR" sz="3200" dirty="0" smtClean="0"/>
              <a:t>SW</a:t>
            </a:r>
            <a:endParaRPr lang="fr-FR" sz="3200" dirty="0"/>
          </a:p>
        </p:txBody>
      </p:sp>
      <p:sp>
        <p:nvSpPr>
          <p:cNvPr id="42" name="ZoneTexte 41">
            <a:extLst>
              <a:ext uri="{FF2B5EF4-FFF2-40B4-BE49-F238E27FC236}">
                <a16:creationId xmlns:a16="http://schemas.microsoft.com/office/drawing/2014/main" xmlns="" id="{90D498D6-5E8C-20C5-4B85-E32B6D822B47}"/>
              </a:ext>
            </a:extLst>
          </p:cNvPr>
          <p:cNvSpPr txBox="1"/>
          <p:nvPr/>
        </p:nvSpPr>
        <p:spPr>
          <a:xfrm>
            <a:off x="11538536" y="1245557"/>
            <a:ext cx="987287" cy="584775"/>
          </a:xfrm>
          <a:prstGeom prst="rect">
            <a:avLst/>
          </a:prstGeom>
          <a:noFill/>
        </p:spPr>
        <p:txBody>
          <a:bodyPr wrap="square">
            <a:spAutoFit/>
          </a:bodyPr>
          <a:lstStyle/>
          <a:p>
            <a:r>
              <a:rPr lang="fr-FR" sz="3200" dirty="0" smtClean="0"/>
              <a:t>NE</a:t>
            </a:r>
            <a:endParaRPr lang="fr-FR" sz="3200" dirty="0"/>
          </a:p>
        </p:txBody>
      </p:sp>
      <p:sp>
        <p:nvSpPr>
          <p:cNvPr id="44" name="ZoneTexte 43">
            <a:extLst>
              <a:ext uri="{FF2B5EF4-FFF2-40B4-BE49-F238E27FC236}">
                <a16:creationId xmlns:a16="http://schemas.microsoft.com/office/drawing/2014/main" xmlns="" id="{FAEFA489-8691-52FC-8680-5982B50927AE}"/>
              </a:ext>
            </a:extLst>
          </p:cNvPr>
          <p:cNvSpPr txBox="1"/>
          <p:nvPr/>
        </p:nvSpPr>
        <p:spPr>
          <a:xfrm>
            <a:off x="5546714" y="1113624"/>
            <a:ext cx="5697339" cy="369332"/>
          </a:xfrm>
          <a:prstGeom prst="rect">
            <a:avLst/>
          </a:prstGeom>
          <a:gradFill>
            <a:gsLst>
              <a:gs pos="0">
                <a:schemeClr val="accent6">
                  <a:lumMod val="5000"/>
                  <a:lumOff val="95000"/>
                </a:schemeClr>
              </a:gs>
              <a:gs pos="100000">
                <a:srgbClr val="FFC000">
                  <a:alpha val="13000"/>
                </a:srgbClr>
              </a:gs>
              <a:gs pos="100000">
                <a:schemeClr val="accent6">
                  <a:lumMod val="45000"/>
                  <a:lumOff val="55000"/>
                </a:schemeClr>
              </a:gs>
              <a:gs pos="100000">
                <a:schemeClr val="accent6">
                  <a:lumMod val="30000"/>
                  <a:lumOff val="70000"/>
                </a:schemeClr>
              </a:gs>
            </a:gsLst>
            <a:lin ang="5400000" scaled="1"/>
          </a:gradFill>
        </p:spPr>
        <p:txBody>
          <a:bodyPr wrap="square">
            <a:spAutoFit/>
          </a:bodyPr>
          <a:lstStyle/>
          <a:p>
            <a:r>
              <a:rPr lang="fr-FR" sz="1800" dirty="0" smtClean="0"/>
              <a:t>MODÉLISATION EN DIRECT DU DÉPLACEMENT</a:t>
            </a:r>
            <a:endParaRPr lang="fr-FR" dirty="0"/>
          </a:p>
        </p:txBody>
      </p:sp>
      <p:sp>
        <p:nvSpPr>
          <p:cNvPr id="46" name="ZoneTexte 45">
            <a:extLst>
              <a:ext uri="{FF2B5EF4-FFF2-40B4-BE49-F238E27FC236}">
                <a16:creationId xmlns:a16="http://schemas.microsoft.com/office/drawing/2014/main" xmlns="" id="{6BFA8DC1-10A5-B0FE-1B23-CDA91599A36F}"/>
              </a:ext>
            </a:extLst>
          </p:cNvPr>
          <p:cNvSpPr txBox="1"/>
          <p:nvPr/>
        </p:nvSpPr>
        <p:spPr>
          <a:xfrm rot="20139095">
            <a:off x="5965920" y="4235305"/>
            <a:ext cx="467938" cy="369332"/>
          </a:xfrm>
          <a:prstGeom prst="rect">
            <a:avLst/>
          </a:prstGeom>
          <a:noFill/>
        </p:spPr>
        <p:txBody>
          <a:bodyPr wrap="square">
            <a:spAutoFit/>
          </a:bodyPr>
          <a:lstStyle/>
          <a:p>
            <a:r>
              <a:rPr lang="fr-FR" sz="1800" dirty="0" smtClean="0"/>
              <a:t>N</a:t>
            </a:r>
            <a:endParaRPr lang="fr-FR" dirty="0"/>
          </a:p>
        </p:txBody>
      </p:sp>
      <p:sp>
        <p:nvSpPr>
          <p:cNvPr id="49" name="ZoneTexte 48">
            <a:extLst>
              <a:ext uri="{FF2B5EF4-FFF2-40B4-BE49-F238E27FC236}">
                <a16:creationId xmlns:a16="http://schemas.microsoft.com/office/drawing/2014/main" xmlns="" id="{C794FF52-9B45-0F0F-3F39-D275B9090C4C}"/>
              </a:ext>
            </a:extLst>
          </p:cNvPr>
          <p:cNvSpPr txBox="1"/>
          <p:nvPr/>
        </p:nvSpPr>
        <p:spPr>
          <a:xfrm>
            <a:off x="1423818" y="1097950"/>
            <a:ext cx="1524726" cy="369332"/>
          </a:xfrm>
          <a:prstGeom prst="rect">
            <a:avLst/>
          </a:prstGeom>
          <a:gradFill>
            <a:gsLst>
              <a:gs pos="0">
                <a:schemeClr val="accent6">
                  <a:lumMod val="5000"/>
                  <a:lumOff val="95000"/>
                </a:schemeClr>
              </a:gs>
              <a:gs pos="100000">
                <a:srgbClr val="FFC000">
                  <a:alpha val="13000"/>
                </a:srgbClr>
              </a:gs>
              <a:gs pos="100000">
                <a:schemeClr val="accent6">
                  <a:lumMod val="45000"/>
                  <a:lumOff val="55000"/>
                </a:schemeClr>
              </a:gs>
              <a:gs pos="100000">
                <a:schemeClr val="accent6">
                  <a:lumMod val="30000"/>
                  <a:lumOff val="70000"/>
                </a:schemeClr>
              </a:gs>
            </a:gsLst>
            <a:lin ang="5400000" scaled="1"/>
          </a:gradFill>
        </p:spPr>
        <p:txBody>
          <a:bodyPr wrap="square">
            <a:spAutoFit/>
          </a:bodyPr>
          <a:lstStyle/>
          <a:p>
            <a:r>
              <a:rPr lang="fr-FR" sz="1800" dirty="0" smtClean="0"/>
              <a:t>MESURES</a:t>
            </a:r>
            <a:endParaRPr lang="fr-FR" dirty="0"/>
          </a:p>
        </p:txBody>
      </p:sp>
      <p:cxnSp>
        <p:nvCxnSpPr>
          <p:cNvPr id="3" name="Connecteur droit 2">
            <a:extLst>
              <a:ext uri="{FF2B5EF4-FFF2-40B4-BE49-F238E27FC236}">
                <a16:creationId xmlns:a16="http://schemas.microsoft.com/office/drawing/2014/main" xmlns="" id="{F3689E12-8CA2-7D62-D677-09525D256D06}"/>
              </a:ext>
            </a:extLst>
          </p:cNvPr>
          <p:cNvCxnSpPr>
            <a:cxnSpLocks/>
          </p:cNvCxnSpPr>
          <p:nvPr/>
        </p:nvCxnSpPr>
        <p:spPr>
          <a:xfrm>
            <a:off x="6349193" y="4407886"/>
            <a:ext cx="15277" cy="1924558"/>
          </a:xfrm>
          <a:prstGeom prst="line">
            <a:avLst/>
          </a:prstGeom>
          <a:ln w="19050">
            <a:solidFill>
              <a:schemeClr val="tx2"/>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17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C693AE2-1F5B-61FF-C80C-E447826AF576}"/>
              </a:ext>
            </a:extLst>
          </p:cNvPr>
          <p:cNvSpPr>
            <a:spLocks noGrp="1"/>
          </p:cNvSpPr>
          <p:nvPr>
            <p:ph type="title" idx="4294967295"/>
          </p:nvPr>
        </p:nvSpPr>
        <p:spPr>
          <a:xfrm>
            <a:off x="850900" y="1093789"/>
            <a:ext cx="4724400" cy="2005012"/>
          </a:xfrm>
        </p:spPr>
        <p:txBody>
          <a:bodyPr vert="horz" lIns="0" tIns="0" rIns="0" bIns="0" rtlCol="0" anchor="t">
            <a:normAutofit/>
          </a:bodyPr>
          <a:lstStyle/>
          <a:p>
            <a:pPr>
              <a:lnSpc>
                <a:spcPct val="90000"/>
              </a:lnSpc>
            </a:pPr>
            <a:r>
              <a:rPr lang="fr-FR" sz="2500" spc="750" dirty="0" smtClean="0">
                <a:solidFill>
                  <a:schemeClr val="bg1"/>
                </a:solidFill>
              </a:rPr>
              <a:t>les répliques.. Nombreuses</a:t>
            </a:r>
            <a:br>
              <a:rPr lang="fr-FR" sz="2500" spc="750" dirty="0" smtClean="0">
                <a:solidFill>
                  <a:schemeClr val="bg1"/>
                </a:solidFill>
              </a:rPr>
            </a:br>
            <a:r>
              <a:rPr lang="fr-FR" sz="2500" spc="750" dirty="0" smtClean="0">
                <a:solidFill>
                  <a:schemeClr val="bg1"/>
                </a:solidFill>
              </a:rPr>
              <a:t/>
            </a:r>
            <a:br>
              <a:rPr lang="fr-FR" sz="2500" spc="750" dirty="0" smtClean="0">
                <a:solidFill>
                  <a:schemeClr val="bg1"/>
                </a:solidFill>
              </a:rPr>
            </a:br>
            <a:r>
              <a:rPr lang="fr-FR" sz="2500" spc="750" dirty="0" smtClean="0">
                <a:solidFill>
                  <a:schemeClr val="bg1"/>
                </a:solidFill>
              </a:rPr>
              <a:t>toute la journée du 6 février 2023</a:t>
            </a:r>
            <a:endParaRPr lang="fr-FR" sz="2500" spc="750" dirty="0">
              <a:solidFill>
                <a:schemeClr val="bg1"/>
              </a:solidFill>
            </a:endParaRPr>
          </a:p>
        </p:txBody>
      </p:sp>
      <p:pic>
        <p:nvPicPr>
          <p:cNvPr id="6" name="Espace réservé pour une image  5">
            <a:extLst>
              <a:ext uri="{FF2B5EF4-FFF2-40B4-BE49-F238E27FC236}">
                <a16:creationId xmlns:a16="http://schemas.microsoft.com/office/drawing/2014/main" xmlns="" id="{277228CA-DE00-463C-2A27-5C01D905D60E}"/>
              </a:ext>
            </a:extLst>
          </p:cNvPr>
          <p:cNvPicPr>
            <a:picLocks noGrp="1" noChangeAspect="1"/>
          </p:cNvPicPr>
          <p:nvPr>
            <p:ph type="pic" idx="4294967295"/>
          </p:nvPr>
        </p:nvPicPr>
        <p:blipFill>
          <a:blip r:embed="rId2"/>
          <a:srcRect l="2130" r="2130"/>
          <a:stretch>
            <a:fillRect/>
          </a:stretch>
        </p:blipFill>
        <p:spPr>
          <a:xfrm>
            <a:off x="7142163" y="1323975"/>
            <a:ext cx="5049837" cy="4217988"/>
          </a:xfrm>
          <a:prstGeom prst="rect">
            <a:avLst/>
          </a:prstGeom>
        </p:spPr>
      </p:pic>
      <p:sp>
        <p:nvSpPr>
          <p:cNvPr id="7" name="Titre 1">
            <a:extLst>
              <a:ext uri="{FF2B5EF4-FFF2-40B4-BE49-F238E27FC236}">
                <a16:creationId xmlns:a16="http://schemas.microsoft.com/office/drawing/2014/main" xmlns="" id="{DD25DC9F-BA15-7A3F-36F1-85DA4E401763}"/>
              </a:ext>
            </a:extLst>
          </p:cNvPr>
          <p:cNvSpPr txBox="1">
            <a:spLocks/>
          </p:cNvSpPr>
          <p:nvPr/>
        </p:nvSpPr>
        <p:spPr>
          <a:xfrm>
            <a:off x="1014426" y="3444499"/>
            <a:ext cx="4724399" cy="1876801"/>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1" i="0" kern="1200" cap="all" spc="700" baseline="0">
                <a:solidFill>
                  <a:schemeClr val="tx1"/>
                </a:solidFill>
                <a:latin typeface="+mj-lt"/>
                <a:ea typeface="+mj-ea"/>
                <a:cs typeface="+mj-cs"/>
              </a:defRPr>
            </a:lvl1pPr>
          </a:lstStyle>
          <a:p>
            <a:pPr algn="ctr">
              <a:lnSpc>
                <a:spcPct val="90000"/>
              </a:lnSpc>
            </a:pPr>
            <a:r>
              <a:rPr lang="fr-FR" sz="1800" spc="750" dirty="0" smtClean="0">
                <a:solidFill>
                  <a:schemeClr val="bg1"/>
                </a:solidFill>
              </a:rPr>
              <a:t>l’énergie sismique n’est pas libérée en une seule secousse. Le 06/02 il y en a eu des centaines dont 2 de magnitude 6.7 !</a:t>
            </a:r>
            <a:endParaRPr lang="fr-FR" sz="1800" spc="750" dirty="0">
              <a:solidFill>
                <a:schemeClr val="bg1"/>
              </a:solidFill>
            </a:endParaRPr>
          </a:p>
        </p:txBody>
      </p:sp>
    </p:spTree>
    <p:extLst>
      <p:ext uri="{BB962C8B-B14F-4D97-AF65-F5344CB8AC3E}">
        <p14:creationId xmlns:p14="http://schemas.microsoft.com/office/powerpoint/2010/main" val="1853333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GradientRiseVTI">
  <a:themeElements>
    <a:clrScheme name="Personnalisé 11">
      <a:dk1>
        <a:srgbClr val="000000"/>
      </a:dk1>
      <a:lt1>
        <a:srgbClr val="FFFFFF"/>
      </a:lt1>
      <a:dk2>
        <a:srgbClr val="35371F"/>
      </a:dk2>
      <a:lt2>
        <a:srgbClr val="E2E7E8"/>
      </a:lt2>
      <a:accent1>
        <a:srgbClr val="C1998C"/>
      </a:accent1>
      <a:accent2>
        <a:srgbClr val="B5A17B"/>
      </a:accent2>
      <a:accent3>
        <a:srgbClr val="A3A67E"/>
      </a:accent3>
      <a:accent4>
        <a:srgbClr val="8FAA74"/>
      </a:accent4>
      <a:accent5>
        <a:srgbClr val="85AB82"/>
      </a:accent5>
      <a:accent6>
        <a:srgbClr val="77AF89"/>
      </a:accent6>
      <a:hlink>
        <a:srgbClr val="7030A0"/>
      </a:hlink>
      <a:folHlink>
        <a:srgbClr val="7030A0"/>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emplate/>
  <TotalTime>10286</TotalTime>
  <Words>1239</Words>
  <Application>Microsoft Office PowerPoint</Application>
  <PresentationFormat>Personnalisé</PresentationFormat>
  <Paragraphs>131</Paragraphs>
  <Slides>25</Slides>
  <Notes>0</Notes>
  <HiddenSlides>0</HiddenSlides>
  <MMClips>0</MMClip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GradientRiseVTI</vt:lpstr>
      <vt:lpstr>Le séisme du 6 février 2023 Turquie Syrie</vt:lpstr>
      <vt:lpstr>En bref…</vt:lpstr>
      <vt:lpstr>&gt; 50000 morts </vt:lpstr>
      <vt:lpstr>Le séisme</vt:lpstr>
      <vt:lpstr>Présentation PowerPoint</vt:lpstr>
      <vt:lpstr>Présentation PowerPoint</vt:lpstr>
      <vt:lpstr>Présentation PowerPoint</vt:lpstr>
      <vt:lpstr>Le mécanisme au foyer (USGS)</vt:lpstr>
      <vt:lpstr>les répliques.. Nombreuses  toute la journée du 6 février 2023</vt:lpstr>
      <vt:lpstr>LES Dégâts sont PRINCIPALEMENT liés à L’arrivée des ondes de surface  (grandes amplitudes, longues durées, mouvements complexes)</vt:lpstr>
      <vt:lpstr>Le contexte tectonique </vt:lpstr>
      <vt:lpstr>Présentation PowerPoint</vt:lpstr>
      <vt:lpstr>Des mesures gps sur un pas de temps important : COMPRESSION LENTE ET ACCUMULATION D’ÉNERGI (faille nord anatolienne)</vt:lpstr>
      <vt:lpstr>Présentation PowerPoint</vt:lpstr>
      <vt:lpstr>Réseau de failles anatoliennes</vt:lpstr>
      <vt:lpstr>les séismes des 7 jours suivant le 6 février 2023 activent à eux seuls de nombreuses failles secondaires dans 2 directions principales</vt:lpstr>
      <vt:lpstr>Présentation PowerPoint</vt:lpstr>
      <vt:lpstr>Présentation PowerPoint</vt:lpstr>
      <vt:lpstr>Présentation PowerPoint</vt:lpstr>
      <vt:lpstr>Les mouvements le long des failles, là où se dissipe l’énergie accumulée lentement pendant des décennies expliquent la répartition des séismes</vt:lpstr>
      <vt:lpstr>Présentation PowerPoint</vt:lpstr>
      <vt:lpstr>Le risque sismique </vt:lpstr>
      <vt:lpstr>Présentation PowerPoint</vt:lpstr>
      <vt:lpstr>Présentation PowerPoint</vt:lpstr>
      <vt:lpstr>Et prévoir ? Ex. Sur la faille nord anatolienne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séisme du 6 février 2023</dc:title>
  <dc:creator>ol hoa</dc:creator>
  <cp:lastModifiedBy>utilisateur</cp:lastModifiedBy>
  <cp:revision>132</cp:revision>
  <dcterms:created xsi:type="dcterms:W3CDTF">2023-02-11T04:39:22Z</dcterms:created>
  <dcterms:modified xsi:type="dcterms:W3CDTF">2023-03-17T12:53:47Z</dcterms:modified>
</cp:coreProperties>
</file>