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10" autoAdjust="0"/>
    <p:restoredTop sz="86396" autoAdjust="0"/>
  </p:normalViewPr>
  <p:slideViewPr>
    <p:cSldViewPr>
      <p:cViewPr varScale="1">
        <p:scale>
          <a:sx n="112" d="100"/>
          <a:sy n="112" d="100"/>
        </p:scale>
        <p:origin x="264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A92E-D0F3-504B-8411-DD0F3059DFE2}" type="datetimeFigureOut">
              <a:rPr lang="fr-FR" smtClean="0"/>
              <a:t>27/01/2024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E2295-10C5-354B-84B8-240C61875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51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1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61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5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18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5A96BED-27E0-BD4E-B0CA-C316790DD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65A71A2-E8BF-D647-8E75-3E5714A03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A70AB6-56D1-AD45-BEA6-6F22A7E92CBC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E30319-5F7E-3040-AB9D-D509539157AD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ECCBA3-5F13-1348-B704-B3DA91109BC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CD5659C-8681-5C45-BBBE-3580A97E0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A82ABD-A96A-2341-82C2-4B3C5C000053}"/>
              </a:ext>
            </a:extLst>
          </p:cNvPr>
          <p:cNvSpPr/>
          <p:nvPr/>
        </p:nvSpPr>
        <p:spPr>
          <a:xfrm>
            <a:off x="1828800" y="7886700"/>
            <a:ext cx="13335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7DDC90-E5A8-AA4B-9483-35788C228325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69F457-D05A-A54B-84C1-8C9518346267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B46BC74-847C-CB43-A50E-951A5BF14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EB5932-8191-9C46-9E80-54603852CF8A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E9851C-2E71-5841-869B-815D12A5173A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BBA999F-D0FA-2345-B666-4B98CDA83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10B7D1-5013-9842-989F-FCEE39BEA13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4E2E90-1D9B-1C4F-9A8C-9B1226422893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19729D-F8CA-D04E-A832-3D4E81FEE790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FC96EA6-608C-1C46-891F-CA622343A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2A254C-9013-4A47-9B38-4043EF697246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73A47C-D2A3-FC4F-959F-71BE78EC682B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936900-83FC-6A45-9F2B-705D707CF790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9A211E7-5EFF-1744-AD5C-E221F7A90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7B8E8-E614-7F4D-AB97-549930F7B6D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E788D9-6B67-CF4E-8EFE-7DA1A0452DD4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FB3E369-8697-E740-A24E-EFF529403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569996-6216-064A-BB69-77E8BA8801BD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BB43B2-128A-E44B-8AF0-31F951328057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47DEF1-B1F9-9C4D-880A-45E50808ECFA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15A0F30-5B0A-FE48-8116-76CC03A61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55F5F4-2CD6-224F-AB2B-2D2003CCFEAE}"/>
              </a:ext>
            </a:extLst>
          </p:cNvPr>
          <p:cNvSpPr/>
          <p:nvPr/>
        </p:nvSpPr>
        <p:spPr>
          <a:xfrm>
            <a:off x="1828800" y="7886700"/>
            <a:ext cx="13335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5748A0-7B1C-B247-B592-709EF364269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744B3F-DD66-9048-A835-47B18493A9DB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2C2057F-E9D4-D44C-82D5-3C62C7214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E9AC85-C274-6B46-B9DA-3B2516D3C407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1AF19B-7332-3740-B613-2E8F7FC9D6E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8621A63-D269-A344-99D9-8982A91FC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DF7DC5-5328-4A44-93B0-E2CBA8290671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28E782-F588-8448-A7D1-5E7864BF0F8B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00F405-544F-D949-B52A-22A2C1AB48AC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7790396-9F3C-EF49-A1A8-B6AF5D3CE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E6F0880-2D5C-B945-A13A-121B94841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1428BB-E162-E948-A921-72CEDB3D98B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7E2E6-7A97-104B-8E32-87CB85B5E61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59896-0D36-254D-A560-48D733579D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91514C7-C715-914E-A08B-C17BB05E4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D75329-F2E8-084C-80C3-14EBE4059BB4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0F0B22-5BCE-C647-B941-54179226475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DEC85D-A7EB-1345-B2B4-CB68727F0A8D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309417-CCA4-D744-B004-B2E791F71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614FB-6490-BD41-BC5D-44C753ECBB43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41AAB-DE31-394C-8CED-386C49B4143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7E8D8-9467-5B4A-A29D-964B5A35227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0AEEFB4-3BDB-6D46-BDBF-C2CAFD5CB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F60F723-44F7-CA47-A3F4-3EACB64B2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52B4621-3810-A144-A958-9229A1A77E18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1C8A2F-6345-534F-84E9-960E3C29589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FD2D226-7432-5244-BB34-4216F6395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8" name="Group 21">
            <a:extLst>
              <a:ext uri="{FF2B5EF4-FFF2-40B4-BE49-F238E27FC236}">
                <a16:creationId xmlns:a16="http://schemas.microsoft.com/office/drawing/2014/main" id="{6987D404-915F-4E48-B846-68F716A761D6}"/>
              </a:ext>
            </a:extLst>
          </p:cNvPr>
          <p:cNvGrpSpPr/>
          <p:nvPr/>
        </p:nvGrpSpPr>
        <p:grpSpPr>
          <a:xfrm>
            <a:off x="3772666" y="8240596"/>
            <a:ext cx="10742668" cy="302961"/>
            <a:chOff x="0" y="0"/>
            <a:chExt cx="2829345" cy="79792"/>
          </a:xfrm>
        </p:grpSpPr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144C3D29-6339-C144-93D2-93B75E997DD8}"/>
                </a:ext>
              </a:extLst>
            </p:cNvPr>
            <p:cNvSpPr/>
            <p:nvPr/>
          </p:nvSpPr>
          <p:spPr>
            <a:xfrm>
              <a:off x="0" y="0"/>
              <a:ext cx="2829345" cy="79792"/>
            </a:xfrm>
            <a:custGeom>
              <a:avLst/>
              <a:gdLst/>
              <a:ahLst/>
              <a:cxnLst/>
              <a:rect l="l" t="t" r="r" b="b"/>
              <a:pathLst>
                <a:path w="2829345" h="79792">
                  <a:moveTo>
                    <a:pt x="0" y="0"/>
                  </a:moveTo>
                  <a:lnTo>
                    <a:pt x="2829345" y="0"/>
                  </a:lnTo>
                  <a:lnTo>
                    <a:pt x="2829345" y="79792"/>
                  </a:lnTo>
                  <a:lnTo>
                    <a:pt x="0" y="79792"/>
                  </a:lnTo>
                  <a:close/>
                </a:path>
              </a:pathLst>
            </a:custGeom>
            <a:solidFill>
              <a:srgbClr val="FF7F24"/>
            </a:solidFill>
          </p:spPr>
        </p:sp>
        <p:sp>
          <p:nvSpPr>
            <p:cNvPr id="60" name="TextBox 23">
              <a:extLst>
                <a:ext uri="{FF2B5EF4-FFF2-40B4-BE49-F238E27FC236}">
                  <a16:creationId xmlns:a16="http://schemas.microsoft.com/office/drawing/2014/main" id="{083F23DD-8FA7-FC48-87AA-910828AFB5B4}"/>
                </a:ext>
              </a:extLst>
            </p:cNvPr>
            <p:cNvSpPr txBox="1"/>
            <p:nvPr/>
          </p:nvSpPr>
          <p:spPr>
            <a:xfrm>
              <a:off x="0" y="-28575"/>
              <a:ext cx="2829345" cy="108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20D2F79-E532-A343-BD53-B77DA195A361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78CF7B-E35E-3140-A0F8-A6838A9A9F8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413F0B9-348F-7C4D-ADA6-7A885241D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FAE24EB-BDA4-F647-AC81-93F9E6C1D96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6A357-329D-BB49-9204-BD689E25D245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2CB1ED-9531-634C-8E6C-4A4D3FF460A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408112E-A970-A049-8359-A9FBB9AA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4E6FE1-1E0F-FC4C-B7FA-D1D216AA5DE5}"/>
              </a:ext>
            </a:extLst>
          </p:cNvPr>
          <p:cNvSpPr/>
          <p:nvPr/>
        </p:nvSpPr>
        <p:spPr>
          <a:xfrm>
            <a:off x="227355" y="7962900"/>
            <a:ext cx="1531744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D018C1-435D-0C41-A263-2AAB639F8F0E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F7E882-D5E1-3843-93FA-ABACE66F7BB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052EADD-2ACF-8E4F-8DEE-538BE6BF8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7F301D-7D9B-2445-A51C-45FDF0A58102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AC44FB-C88A-C840-B201-E859A83A7FD5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BC5215-800D-1442-9BD0-8E0AB7473A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D2D4B65-7E73-D945-8DEB-D595B8D11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254522-2E78-5C4F-9AA7-12C84582CAAF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62841A-9D34-454B-BB6E-7E0469F848D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6050AF-EDF4-6F4C-87E7-4B6F6E77AFA1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DC7F6ED-B708-E344-8B29-6E07E099D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B72A16-200D-EE40-926B-E61376BF5995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2654E1-10D2-874C-802A-ABD6975A2034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4</Words>
  <Application>Microsoft Macintosh PowerPoint</Application>
  <PresentationFormat>Personnalisé</PresentationFormat>
  <Paragraphs>4</Paragraphs>
  <Slides>23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KASKOKO SECONDE quart 1</dc:title>
  <cp:lastModifiedBy>Robert robert</cp:lastModifiedBy>
  <cp:revision>26</cp:revision>
  <dcterms:created xsi:type="dcterms:W3CDTF">2006-08-16T00:00:00Z</dcterms:created>
  <dcterms:modified xsi:type="dcterms:W3CDTF">2024-01-27T06:34:18Z</dcterms:modified>
  <dc:identifier>DAF1J11EuFo</dc:identifier>
</cp:coreProperties>
</file>