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12" autoAdjust="0"/>
    <p:restoredTop sz="86396" autoAdjust="0"/>
  </p:normalViewPr>
  <p:slideViewPr>
    <p:cSldViewPr>
      <p:cViewPr varScale="1">
        <p:scale>
          <a:sx n="114" d="100"/>
          <a:sy n="114" d="100"/>
        </p:scale>
        <p:origin x="168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3A92E-D0F3-504B-8411-DD0F3059DFE2}" type="datetimeFigureOut">
              <a:rPr lang="fr-FR" smtClean="0"/>
              <a:t>12/01/2024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E2295-10C5-354B-84B8-240C61875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51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1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61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5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18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263D86B-FDB9-554D-8B09-C95490B59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04B5B17-1FC4-774B-98A6-E4A237C41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A70AB6-56D1-AD45-BEA6-6F22A7E92CBC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377C73-C416-5147-9F21-7246CF632EDD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5EF81FD-25B9-474B-8802-1376F1949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A82ABD-A96A-2341-82C2-4B3C5C000053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CFEDC-99BE-5B4A-92C8-937B0B6C914A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4D251D7-478E-2544-8398-02B589962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EB5932-8191-9C46-9E80-54603852CF8A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E9851C-2E71-5841-869B-815D12A5173A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36E908-2976-9C41-993B-DEF4317C88DD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1BAB085-9D75-0A45-A1D7-A01E19A3F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10B7D1-5013-9842-989F-FCEE39BEA13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F866E-79DA-3143-8327-C17C6789F3FD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758F60F-D900-A84B-8F43-9BB03BF1B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2A254C-9013-4A47-9B38-4043EF697246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9411B3-0F71-A346-B440-B89FB2BCC3CF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CCCEC3F-E19F-0E4F-A724-8C3EC6DDA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7B8E8-E614-7F4D-AB97-549930F7B6D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E788D9-6B67-CF4E-8EFE-7DA1A0452DD4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5C0FC50-79FB-DE4A-9849-1C7BABA57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569996-6216-064A-BB69-77E8BA8801BD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BB43B2-128A-E44B-8AF0-31F951328057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47DEF1-B1F9-9C4D-880A-45E50808ECFA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E486E74-7200-AD4D-B81F-BBD53106C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55F5F4-2CD6-224F-AB2B-2D2003CCFEAE}"/>
              </a:ext>
            </a:extLst>
          </p:cNvPr>
          <p:cNvSpPr/>
          <p:nvPr/>
        </p:nvSpPr>
        <p:spPr>
          <a:xfrm>
            <a:off x="1828800" y="7886700"/>
            <a:ext cx="13335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F97F9C-5B3F-C348-9E42-A566B228E6B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6C79CC6-C544-ED4B-85F4-2D7B847F8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E9AC85-C274-6B46-B9DA-3B2516D3C407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1AF19B-7332-3740-B613-2E8F7FC9D6E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A50677-7AA3-DE46-841F-0F89E220CD99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825BE78-3582-F743-8C7E-330B1B092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DF7DC5-5328-4A44-93B0-E2CBA8290671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28E782-F588-8448-A7D1-5E7864BF0F8B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00F405-544F-D949-B52A-22A2C1AB48AC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65026F5-ACD4-714A-9FDE-0EAF5EC7A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C40654A-0475-4A4D-9760-16A3C2963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1428BB-E162-E948-A921-72CEDB3D98B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7E2E6-7A97-104B-8E32-87CB85B5E61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59896-0D36-254D-A560-48D733579D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38F33D2-6C9B-BE4E-AF65-FCA6CB2C0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D75329-F2E8-084C-80C3-14EBE4059BB4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0F0B22-5BCE-C647-B941-54179226475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DEC85D-A7EB-1345-B2B4-CB68727F0A8D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6FC1E48-A95F-2043-A148-8E5B9E3A9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1614FB-6490-BD41-BC5D-44C753ECBB43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41AAB-DE31-394C-8CED-386C49B4143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7E8D8-9467-5B4A-A29D-964B5A35227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C2F7EF9-AE83-BA47-B341-D2114AA7E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47C8B9F-CC1D-0141-AC26-A3F3C84A5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52B4621-3810-A144-A958-9229A1A77E18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1C8A2F-6345-534F-84E9-960E3C29589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F4068E-2E0F-584E-BC58-54988A837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8" name="Group 21">
            <a:extLst>
              <a:ext uri="{FF2B5EF4-FFF2-40B4-BE49-F238E27FC236}">
                <a16:creationId xmlns:a16="http://schemas.microsoft.com/office/drawing/2014/main" id="{6987D404-915F-4E48-B846-68F716A761D6}"/>
              </a:ext>
            </a:extLst>
          </p:cNvPr>
          <p:cNvGrpSpPr/>
          <p:nvPr/>
        </p:nvGrpSpPr>
        <p:grpSpPr>
          <a:xfrm>
            <a:off x="3772666" y="8240596"/>
            <a:ext cx="10742668" cy="302961"/>
            <a:chOff x="0" y="0"/>
            <a:chExt cx="2829345" cy="79792"/>
          </a:xfrm>
        </p:grpSpPr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144C3D29-6339-C144-93D2-93B75E997DD8}"/>
                </a:ext>
              </a:extLst>
            </p:cNvPr>
            <p:cNvSpPr/>
            <p:nvPr/>
          </p:nvSpPr>
          <p:spPr>
            <a:xfrm>
              <a:off x="0" y="0"/>
              <a:ext cx="2829345" cy="79792"/>
            </a:xfrm>
            <a:custGeom>
              <a:avLst/>
              <a:gdLst/>
              <a:ahLst/>
              <a:cxnLst/>
              <a:rect l="l" t="t" r="r" b="b"/>
              <a:pathLst>
                <a:path w="2829345" h="79792">
                  <a:moveTo>
                    <a:pt x="0" y="0"/>
                  </a:moveTo>
                  <a:lnTo>
                    <a:pt x="2829345" y="0"/>
                  </a:lnTo>
                  <a:lnTo>
                    <a:pt x="2829345" y="79792"/>
                  </a:lnTo>
                  <a:lnTo>
                    <a:pt x="0" y="79792"/>
                  </a:lnTo>
                  <a:close/>
                </a:path>
              </a:pathLst>
            </a:custGeom>
            <a:solidFill>
              <a:srgbClr val="FF7F24"/>
            </a:solidFill>
          </p:spPr>
        </p:sp>
        <p:sp>
          <p:nvSpPr>
            <p:cNvPr id="60" name="TextBox 23">
              <a:extLst>
                <a:ext uri="{FF2B5EF4-FFF2-40B4-BE49-F238E27FC236}">
                  <a16:creationId xmlns:a16="http://schemas.microsoft.com/office/drawing/2014/main" id="{083F23DD-8FA7-FC48-87AA-910828AFB5B4}"/>
                </a:ext>
              </a:extLst>
            </p:cNvPr>
            <p:cNvSpPr txBox="1"/>
            <p:nvPr/>
          </p:nvSpPr>
          <p:spPr>
            <a:xfrm>
              <a:off x="0" y="-28575"/>
              <a:ext cx="2829345" cy="108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20D2F79-E532-A343-BD53-B77DA195A361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78CF7B-E35E-3140-A0F8-A6838A9A9F81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433BA2C-D378-1141-B8BC-5FE62FD28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FAE24EB-BDA4-F647-AC81-93F9E6C1D96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F44ED7-B56B-964D-AB86-0ECFA171103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8B83770-6B59-EF4C-9DFF-73511F0A5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4E6FE1-1E0F-FC4C-B7FA-D1D216AA5DE5}"/>
              </a:ext>
            </a:extLst>
          </p:cNvPr>
          <p:cNvSpPr/>
          <p:nvPr/>
        </p:nvSpPr>
        <p:spPr>
          <a:xfrm>
            <a:off x="227355" y="7962900"/>
            <a:ext cx="1531744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D018C1-435D-0C41-A263-2AAB639F8F0E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F7E882-D5E1-3843-93FA-ABACE66F7BB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E82706-6279-7247-B174-1D5C19B7C76C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6B11D5A-3534-604A-87EA-01BECA729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7F301D-7D9B-2445-A51C-45FDF0A58102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25EAA6-7EB6-1047-9A98-7F9D1E60E31B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FE6AA39-3147-C445-B52E-4C6D07B26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254522-2E78-5C4F-9AA7-12C84582CAAF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CDAEB5-F342-E149-ACFA-301CFD3B816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448BF66-90DB-B74F-8942-23052D206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B72A16-200D-EE40-926B-E61376BF5995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2654E1-10D2-874C-802A-ABD6975A2034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</Words>
  <Application>Microsoft Macintosh PowerPoint</Application>
  <PresentationFormat>Personnalisé</PresentationFormat>
  <Paragraphs>4</Paragraphs>
  <Slides>23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KASKOKO SECONDE quart 1</dc:title>
  <cp:lastModifiedBy>Robert robert</cp:lastModifiedBy>
  <cp:revision>23</cp:revision>
  <dcterms:created xsi:type="dcterms:W3CDTF">2006-08-16T00:00:00Z</dcterms:created>
  <dcterms:modified xsi:type="dcterms:W3CDTF">2024-01-12T05:59:18Z</dcterms:modified>
  <dc:identifier>DAF1J11EuFo</dc:identifier>
</cp:coreProperties>
</file>