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23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8288000" cy="10287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fld id="{257B876D-A5D5-4BBD-AF57-0392BBEC9AB4}" type="slidenum">
              <a:rPr b="0" lang="fr-FR" sz="14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120" cy="307800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89F35E7-CBAA-4DD7-848D-E91E8210814F}" type="slidenum">
              <a:rPr b="0" lang="fr-FR" sz="12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120" cy="3078000"/>
          </a:xfrm>
          <a:prstGeom prst="rect">
            <a:avLst/>
          </a:prstGeom>
          <a:ln w="0">
            <a:noFill/>
          </a:ln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3E78C82-6CA1-4C4E-B9B6-00E415A970CE}" type="slidenum">
              <a:rPr b="0" lang="fr-FR" sz="12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120" cy="3078000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40CE50C-2B88-4BB9-9D4D-4C118C0FA37F}" type="slidenum">
              <a:rPr b="0" lang="fr-FR" sz="12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120" cy="3078000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796EEB2-D727-46E8-ACF4-7D2B1756D0E1}" type="slidenum">
              <a:rPr b="0" lang="fr-FR" sz="12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A72750-CA42-4769-8154-C1A5621E8B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BD3207-52FC-4F40-A067-ED3EC8080E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CA5BEC-64EA-4705-BAC1-BC43F2C55DB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94A446-E0D9-4C26-BA7D-2F955806C42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CBABF8-90A7-4FD8-8118-CF1513CBCA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7802DD-2FA0-4BF4-BBC2-AA85C07C70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1D1D7D-6261-4653-808B-618325FE1A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50F375-5119-4043-83A8-7BF4885B9B1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D1F2A5-6AED-4A7F-881A-5CE6390004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D8EAEC-6086-4898-8179-B0612F4D85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03A65D-894E-4771-865E-96CA3A3320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F79017-AE39-47B1-AC85-8F9900D0EA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8720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2544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412FEF-3DAD-42A1-AD16-C8A55A89806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2544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3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 5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75" name="Rectangle 3"/>
          <p:cNvSpPr/>
          <p:nvPr/>
        </p:nvSpPr>
        <p:spPr>
          <a:xfrm>
            <a:off x="1828800" y="7886880"/>
            <a:ext cx="13326840" cy="1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76" name="Rectangle 4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55" dur="3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 5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78" name="Rectangle 3"/>
          <p:cNvSpPr/>
          <p:nvPr/>
        </p:nvSpPr>
        <p:spPr>
          <a:xfrm>
            <a:off x="1828800" y="7886880"/>
            <a:ext cx="13326840" cy="1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79" name="Rectangle 4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62" dur="3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81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2" name="Rectangle 7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3" name="Rectangle 8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69" dur="3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73" dur="3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5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85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6" name="Rectangle 6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7" name="Rectangle 7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80" dur="3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83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84" dur="3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5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0" name="Rectangle 6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1" name="Rectangle 7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91" dur="3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0"/>
                            </p:stCondLst>
                            <p:childTnLst>
                              <p:par>
                                <p:cTn id="94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95" dur="3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800" y="1800"/>
            <a:ext cx="18280080" cy="10279440"/>
          </a:xfrm>
          <a:prstGeom prst="rect">
            <a:avLst/>
          </a:prstGeom>
          <a:ln w="0">
            <a:noFill/>
          </a:ln>
        </p:spPr>
      </p:pic>
      <p:sp>
        <p:nvSpPr>
          <p:cNvPr id="93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4" name="Rectangle 6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5" name="Rectangle 7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02" dur="3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06" dur="3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97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8" name="Rectangle 6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99" name="Rectangle 8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108" dur="indefinite" restart="never" nodeType="tmRoot">
          <p:childTnLst>
            <p:seq>
              <p:cTn id="109" dur="indefinite" nodeType="mainSeq"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13" dur="3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6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17" dur="3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101" name="Rectangle 3"/>
          <p:cNvSpPr/>
          <p:nvPr/>
        </p:nvSpPr>
        <p:spPr>
          <a:xfrm>
            <a:off x="1828800" y="7886880"/>
            <a:ext cx="13326840" cy="11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2" name="Rectangle 6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24" dur="3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0" y="1440"/>
            <a:ext cx="18280080" cy="10279440"/>
          </a:xfrm>
          <a:prstGeom prst="rect">
            <a:avLst/>
          </a:prstGeom>
          <a:ln w="0">
            <a:noFill/>
          </a:ln>
        </p:spPr>
      </p:pic>
      <p:sp>
        <p:nvSpPr>
          <p:cNvPr id="104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5" name="Rectangle 4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6" name="Rectangle 5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31" dur="3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35" dur="3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108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9" name="Rectangle 7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10" name="Rectangle 8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42" dur="3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5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46" dur="3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3" descr=""/>
          <p:cNvPicPr/>
          <p:nvPr/>
        </p:nvPicPr>
        <p:blipFill>
          <a:blip r:embed="rId1"/>
          <a:stretch/>
        </p:blipFill>
        <p:spPr>
          <a:xfrm>
            <a:off x="4320" y="4320"/>
            <a:ext cx="18279720" cy="1027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 2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112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13" name="Rectangle 4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14" name="Rectangle 5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53" dur="3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6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57" dur="3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116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17" name="Rectangle 7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18" name="Rectangle 8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64" dur="3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7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68" dur="3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120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1" name="Rectangle 7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2" name="Rectangle 8"/>
          <p:cNvSpPr/>
          <p:nvPr/>
        </p:nvSpPr>
        <p:spPr>
          <a:xfrm>
            <a:off x="3785400" y="866448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75" dur="3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8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79" dur="3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3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50" name="Rectangle 47"/>
          <p:cNvSpPr/>
          <p:nvPr/>
        </p:nvSpPr>
        <p:spPr>
          <a:xfrm>
            <a:off x="1828800" y="7886880"/>
            <a:ext cx="13326840" cy="1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1" name="Rectangle 1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6" dur="3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3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grpSp>
        <p:nvGrpSpPr>
          <p:cNvPr id="53" name="Group 21"/>
          <p:cNvGrpSpPr/>
          <p:nvPr/>
        </p:nvGrpSpPr>
        <p:grpSpPr>
          <a:xfrm>
            <a:off x="3772800" y="8132040"/>
            <a:ext cx="10734480" cy="403560"/>
            <a:chOff x="3772800" y="8132040"/>
            <a:chExt cx="10734480" cy="403560"/>
          </a:xfrm>
        </p:grpSpPr>
        <p:sp>
          <p:nvSpPr>
            <p:cNvPr id="54" name="Freeform 22"/>
            <p:cNvSpPr/>
            <p:nvPr/>
          </p:nvSpPr>
          <p:spPr>
            <a:xfrm>
              <a:off x="3772800" y="8240760"/>
              <a:ext cx="10734480" cy="294840"/>
            </a:xfrm>
            <a:custGeom>
              <a:avLst/>
              <a:gdLst>
                <a:gd name="textAreaLeft" fmla="*/ 0 w 10734480"/>
                <a:gd name="textAreaRight" fmla="*/ 10742760 w 10734480"/>
                <a:gd name="textAreaTop" fmla="*/ 0 h 294840"/>
                <a:gd name="textAreaBottom" fmla="*/ 303120 h 294840"/>
              </a:gdLst>
              <a:ahLst/>
              <a:rect l="textAreaLeft" t="textAreaTop" r="textAreaRight" b="textAreaBottom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endParaRPr b="0" lang="fr-FR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55" name="TextBox 23"/>
            <p:cNvSpPr/>
            <p:nvPr/>
          </p:nvSpPr>
          <p:spPr>
            <a:xfrm>
              <a:off x="3772800" y="8132040"/>
              <a:ext cx="10734480" cy="403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404"/>
                </a:lnSpc>
                <a:buNone/>
              </a:pPr>
              <a:endParaRPr b="0" lang="en-US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56" name="Rectangle 28"/>
          <p:cNvSpPr/>
          <p:nvPr/>
        </p:nvSpPr>
        <p:spPr>
          <a:xfrm>
            <a:off x="1828800" y="7886880"/>
            <a:ext cx="13326840" cy="1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7" name="Rectangle 29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13" dur="3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3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59" name="Rectangle 32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0" name="Rectangle 20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20" dur="3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3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19"/>
          <p:cNvSpPr/>
          <p:nvPr/>
        </p:nvSpPr>
        <p:spPr>
          <a:xfrm>
            <a:off x="227520" y="7962840"/>
            <a:ext cx="15309000" cy="1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3" name="Rectangle 18"/>
          <p:cNvSpPr/>
          <p:nvPr/>
        </p:nvSpPr>
        <p:spPr>
          <a:xfrm>
            <a:off x="1828800" y="7886880"/>
            <a:ext cx="13326840" cy="1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4" name="Rectangle 7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27" dur="3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7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66" name="Rectangle 3"/>
          <p:cNvSpPr/>
          <p:nvPr/>
        </p:nvSpPr>
        <p:spPr>
          <a:xfrm>
            <a:off x="1828800" y="7886880"/>
            <a:ext cx="13326840" cy="13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7" name="Rectangle 4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34" dur="3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3"/>
          <p:cNvSpPr/>
          <p:nvPr/>
        </p:nvSpPr>
        <p:spPr>
          <a:xfrm>
            <a:off x="1828800" y="7886880"/>
            <a:ext cx="13326840" cy="121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70" name="Rectangle 6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41" dur="3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5" descr=""/>
          <p:cNvPicPr/>
          <p:nvPr/>
        </p:nvPicPr>
        <p:blipFill>
          <a:blip r:embed="rId1"/>
          <a:stretch/>
        </p:blipFill>
        <p:spPr>
          <a:xfrm>
            <a:off x="0" y="0"/>
            <a:ext cx="18279720" cy="10278720"/>
          </a:xfrm>
          <a:prstGeom prst="rect">
            <a:avLst/>
          </a:prstGeom>
          <a:ln w="0">
            <a:noFill/>
          </a:ln>
        </p:spPr>
      </p:pic>
      <p:sp>
        <p:nvSpPr>
          <p:cNvPr id="72" name="Rectangle 3"/>
          <p:cNvSpPr/>
          <p:nvPr/>
        </p:nvSpPr>
        <p:spPr>
          <a:xfrm>
            <a:off x="1828800" y="7886880"/>
            <a:ext cx="13326840" cy="1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73" name="Rectangle 4"/>
          <p:cNvSpPr/>
          <p:nvPr/>
        </p:nvSpPr>
        <p:spPr>
          <a:xfrm>
            <a:off x="3772080" y="8262720"/>
            <a:ext cx="10735920" cy="296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advTm="0" p14:dur="2000"/>
    </mc:Choice>
    <mc:Fallback>
      <p:transition spd="slow" advTm="0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with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 additive="repl">
                                        <p:cTn id="48" dur="3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Application>Collabora_Office/22.05.21.1$Linux_X86_64 LibreOffice_project/52e284da99c7c1bfd930c787ebe191f73c55d85b</Application>
  <AppVersion>15.0000</AppVersion>
  <Words>4</Words>
  <Paragraphs>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DAF1J11EuFo</dc:identifier>
  <dc:language>fr-FR</dc:language>
  <cp:lastModifiedBy/>
  <dcterms:modified xsi:type="dcterms:W3CDTF">2024-01-22T00:11:00Z</dcterms:modified>
  <cp:revision>30</cp:revision>
  <dc:subject/>
  <dc:title>KASKOKO SECONDE quart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Personnalisé</vt:lpwstr>
  </property>
  <property fmtid="{D5CDD505-2E9C-101B-9397-08002B2CF9AE}" pid="4" name="Slides">
    <vt:i4>23</vt:i4>
  </property>
</Properties>
</file>